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72" r:id="rId2"/>
    <p:sldId id="269" r:id="rId3"/>
    <p:sldId id="270" r:id="rId4"/>
    <p:sldId id="256" r:id="rId5"/>
    <p:sldId id="257" r:id="rId6"/>
    <p:sldId id="268" r:id="rId7"/>
    <p:sldId id="258" r:id="rId8"/>
    <p:sldId id="259" r:id="rId9"/>
    <p:sldId id="271" r:id="rId10"/>
    <p:sldId id="261" r:id="rId11"/>
    <p:sldId id="262" r:id="rId12"/>
    <p:sldId id="277" r:id="rId13"/>
    <p:sldId id="276" r:id="rId14"/>
    <p:sldId id="278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6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3453" userDrawn="1">
          <p15:clr>
            <a:srgbClr val="A4A3A4"/>
          </p15:clr>
        </p15:guide>
        <p15:guide id="5" orient="horz" pos="3861" userDrawn="1">
          <p15:clr>
            <a:srgbClr val="A4A3A4"/>
          </p15:clr>
        </p15:guide>
        <p15:guide id="6" pos="7083" userDrawn="1">
          <p15:clr>
            <a:srgbClr val="A4A3A4"/>
          </p15:clr>
        </p15:guide>
        <p15:guide id="7" orient="horz" pos="1729" userDrawn="1">
          <p15:clr>
            <a:srgbClr val="A4A3A4"/>
          </p15:clr>
        </p15:guide>
        <p15:guide id="8" userDrawn="1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jWnuI/DE4YiCQDyGNeHmkOdFXEl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el Amangeldinova" initials="AA" lastIdx="3" clrIdx="0">
    <p:extLst>
      <p:ext uri="{19B8F6BF-5375-455C-9EA6-DF929625EA0E}">
        <p15:presenceInfo xmlns:p15="http://schemas.microsoft.com/office/powerpoint/2012/main" userId="242e7799729e4fe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6E56"/>
    <a:srgbClr val="596835"/>
    <a:srgbClr val="90987C"/>
    <a:srgbClr val="9E988F"/>
    <a:srgbClr val="99A59C"/>
    <a:srgbClr val="AA9085"/>
    <a:srgbClr val="5A5A5A"/>
    <a:srgbClr val="B7B6B1"/>
    <a:srgbClr val="BD8541"/>
    <a:srgbClr val="7A45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16" y="44"/>
      </p:cViewPr>
      <p:guideLst>
        <p:guide orient="horz" pos="2863"/>
        <p:guide pos="3840"/>
        <p:guide pos="597"/>
        <p:guide orient="horz" pos="3453"/>
        <p:guide orient="horz" pos="3861"/>
        <p:guide pos="7083"/>
        <p:guide orient="horz" pos="1729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g>
</file>

<file path=ppt/media/image10.webp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8314027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6" name="Google Shape;107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83049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f7d667c6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g1f7d667c6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20195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5769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f7d667c686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3" name="Google Shape;93;g1f7d667c686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95554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77171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48020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17" name="Google Shape;1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17240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06914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06334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webp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82BC78-D0DF-7609-2CA8-2565DE19B3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CD3E9C8-59FF-5A5D-80CE-FE8523104F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D0EC00-19A3-EF4A-DA32-FD0B4CDFC3AD}"/>
              </a:ext>
            </a:extLst>
          </p:cNvPr>
          <p:cNvSpPr txBox="1"/>
          <p:nvPr/>
        </p:nvSpPr>
        <p:spPr>
          <a:xfrm>
            <a:off x="4343400" y="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ru-RU" sz="5400" b="1" i="0" u="sng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Задание </a:t>
            </a:r>
            <a:r>
              <a:rPr lang="en-US" sz="5400" b="1" u="sng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2</a:t>
            </a:r>
            <a:endParaRPr lang="ru-RU" sz="5400" b="1" i="0" u="sng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0409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4" descr="Изображение выглядит как стрел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5" descr="Желтые цветы в поле" hidden="1"/>
          <p:cNvPicPr preferRelativeResize="0"/>
          <p:nvPr/>
        </p:nvPicPr>
        <p:blipFill rotWithShape="1">
          <a:blip r:embed="rId3">
            <a:alphaModFix/>
          </a:blip>
          <a:srcRect l="37560" r="1" b="1639"/>
          <a:stretch/>
        </p:blipFill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Равнобедренный треугольник 11">
            <a:extLst>
              <a:ext uri="{FF2B5EF4-FFF2-40B4-BE49-F238E27FC236}">
                <a16:creationId xmlns:a16="http://schemas.microsoft.com/office/drawing/2014/main" id="{DF180918-285F-FE46-67B5-653ACF471F6B}"/>
              </a:ext>
            </a:extLst>
          </p:cNvPr>
          <p:cNvSpPr/>
          <p:nvPr/>
        </p:nvSpPr>
        <p:spPr>
          <a:xfrm rot="16200000">
            <a:off x="5305961" y="3078121"/>
            <a:ext cx="1107195" cy="62873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F84F11A-274D-7DDC-3753-0957A0775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  <a:effectLst>
            <a:outerShdw blurRad="228600" dist="50800" dir="5400000" sx="1000" sy="1000" algn="ctr" rotWithShape="0">
              <a:srgbClr val="000000"/>
            </a:outerShdw>
          </a:effectLst>
        </p:spPr>
      </p:pic>
      <p:sp>
        <p:nvSpPr>
          <p:cNvPr id="18" name="Полилиния: фигура 17">
            <a:extLst>
              <a:ext uri="{FF2B5EF4-FFF2-40B4-BE49-F238E27FC236}">
                <a16:creationId xmlns:a16="http://schemas.microsoft.com/office/drawing/2014/main" id="{936C8B29-C85C-80D0-74E7-4997821AC3BB}"/>
              </a:ext>
            </a:extLst>
          </p:cNvPr>
          <p:cNvSpPr/>
          <p:nvPr/>
        </p:nvSpPr>
        <p:spPr>
          <a:xfrm>
            <a:off x="0" y="0"/>
            <a:ext cx="6096000" cy="6931026"/>
          </a:xfrm>
          <a:custGeom>
            <a:avLst/>
            <a:gdLst/>
            <a:ahLst/>
            <a:cxnLst/>
            <a:rect l="l" t="t" r="r" b="b"/>
            <a:pathLst>
              <a:path w="6550926" h="6894513">
                <a:moveTo>
                  <a:pt x="4441185" y="1152165"/>
                </a:moveTo>
                <a:lnTo>
                  <a:pt x="2915994" y="4443201"/>
                </a:lnTo>
                <a:lnTo>
                  <a:pt x="2915994" y="4996395"/>
                </a:lnTo>
                <a:lnTo>
                  <a:pt x="4875614" y="4996395"/>
                </a:lnTo>
                <a:lnTo>
                  <a:pt x="4875614" y="5696483"/>
                </a:lnTo>
                <a:lnTo>
                  <a:pt x="5497566" y="5696483"/>
                </a:lnTo>
                <a:lnTo>
                  <a:pt x="5497566" y="4996395"/>
                </a:lnTo>
                <a:lnTo>
                  <a:pt x="5838234" y="4996395"/>
                </a:lnTo>
                <a:lnTo>
                  <a:pt x="5838234" y="4405696"/>
                </a:lnTo>
                <a:lnTo>
                  <a:pt x="5497566" y="4405696"/>
                </a:lnTo>
                <a:lnTo>
                  <a:pt x="5497566" y="3021148"/>
                </a:lnTo>
                <a:lnTo>
                  <a:pt x="4875614" y="3021148"/>
                </a:lnTo>
                <a:lnTo>
                  <a:pt x="4875614" y="4405696"/>
                </a:lnTo>
                <a:lnTo>
                  <a:pt x="3609831" y="4405696"/>
                </a:lnTo>
                <a:lnTo>
                  <a:pt x="5097517" y="1152165"/>
                </a:lnTo>
                <a:close/>
                <a:moveTo>
                  <a:pt x="1351959" y="1149039"/>
                </a:moveTo>
                <a:lnTo>
                  <a:pt x="705003" y="1580343"/>
                </a:lnTo>
                <a:lnTo>
                  <a:pt x="705003" y="2239800"/>
                </a:lnTo>
                <a:lnTo>
                  <a:pt x="1351959" y="1842876"/>
                </a:lnTo>
                <a:lnTo>
                  <a:pt x="1351959" y="5693357"/>
                </a:lnTo>
                <a:lnTo>
                  <a:pt x="1989539" y="5693357"/>
                </a:lnTo>
                <a:lnTo>
                  <a:pt x="1989539" y="1149039"/>
                </a:lnTo>
                <a:close/>
                <a:moveTo>
                  <a:pt x="0" y="0"/>
                </a:moveTo>
                <a:lnTo>
                  <a:pt x="6550926" y="0"/>
                </a:lnTo>
                <a:lnTo>
                  <a:pt x="6550926" y="6894513"/>
                </a:lnTo>
                <a:lnTo>
                  <a:pt x="0" y="6894513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022F041-E76D-DFBD-8DE9-3E81E07DF9CE}"/>
              </a:ext>
            </a:extLst>
          </p:cNvPr>
          <p:cNvSpPr/>
          <p:nvPr/>
        </p:nvSpPr>
        <p:spPr>
          <a:xfrm>
            <a:off x="10622280" y="0"/>
            <a:ext cx="1569720" cy="6858000"/>
          </a:xfrm>
          <a:prstGeom prst="rect">
            <a:avLst/>
          </a:prstGeom>
          <a:solidFill>
            <a:srgbClr val="C7AE0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Равнобедренный треугольник 20">
            <a:extLst>
              <a:ext uri="{FF2B5EF4-FFF2-40B4-BE49-F238E27FC236}">
                <a16:creationId xmlns:a16="http://schemas.microsoft.com/office/drawing/2014/main" id="{78A6A6BC-10FA-0CF2-3F7C-41316260DFFE}"/>
              </a:ext>
            </a:extLst>
          </p:cNvPr>
          <p:cNvSpPr/>
          <p:nvPr/>
        </p:nvSpPr>
        <p:spPr>
          <a:xfrm rot="16200000">
            <a:off x="5379929" y="3181239"/>
            <a:ext cx="936626" cy="495522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BDD1371-E777-14EE-0FD3-0C67D89D4686}"/>
              </a:ext>
            </a:extLst>
          </p:cNvPr>
          <p:cNvSpPr txBox="1"/>
          <p:nvPr/>
        </p:nvSpPr>
        <p:spPr>
          <a:xfrm>
            <a:off x="6563406" y="2337762"/>
            <a:ext cx="372468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4D3F0B"/>
                </a:solidFill>
                <a:latin typeface="Arial Black" panose="020B0A04020102020204" pitchFamily="34" charset="0"/>
              </a:rPr>
              <a:t>SLIDE </a:t>
            </a:r>
          </a:p>
          <a:p>
            <a:r>
              <a:rPr lang="en-US" sz="4400" b="1" dirty="0">
                <a:solidFill>
                  <a:srgbClr val="4D3F0B"/>
                </a:solidFill>
                <a:latin typeface="Arial Black" panose="020B0A04020102020204" pitchFamily="34" charset="0"/>
              </a:rPr>
              <a:t>SLIDE  </a:t>
            </a:r>
          </a:p>
          <a:p>
            <a:r>
              <a:rPr lang="en-US" sz="4400" b="1" dirty="0">
                <a:solidFill>
                  <a:srgbClr val="4D3F0B"/>
                </a:solidFill>
                <a:latin typeface="Arial Black" panose="020B0A04020102020204" pitchFamily="34" charset="0"/>
              </a:rPr>
              <a:t>SLIDE</a:t>
            </a:r>
            <a:endParaRPr lang="ru-RU" sz="4400" b="1" dirty="0">
              <a:solidFill>
                <a:srgbClr val="4D3F0B"/>
              </a:solidFill>
              <a:latin typeface="Arial Black" panose="020B0A04020102020204" pitchFamily="34" charset="0"/>
            </a:endParaRPr>
          </a:p>
          <a:p>
            <a:endParaRPr lang="ru-RU" sz="4400" b="1" dirty="0">
              <a:solidFill>
                <a:srgbClr val="4D3F0B"/>
              </a:solidFill>
              <a:latin typeface="Arial Black" panose="020B0A04020102020204" pitchFamily="34" charset="0"/>
            </a:endParaRPr>
          </a:p>
          <a:p>
            <a:endParaRPr lang="ru-RU" sz="4400" b="1" dirty="0">
              <a:solidFill>
                <a:srgbClr val="4D3F0B"/>
              </a:solidFill>
              <a:latin typeface="Arial Black" panose="020B0A040201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D185FE6-4FAF-E486-1BD0-CC5340A12594}"/>
              </a:ext>
            </a:extLst>
          </p:cNvPr>
          <p:cNvSpPr txBox="1"/>
          <p:nvPr/>
        </p:nvSpPr>
        <p:spPr>
          <a:xfrm>
            <a:off x="6563406" y="5353815"/>
            <a:ext cx="41638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4D3F0B"/>
                </a:solidFill>
                <a:latin typeface="Bahnschrift" panose="020B0502040204020203" pitchFamily="34" charset="0"/>
              </a:rPr>
              <a:t>slideslideslideslide</a:t>
            </a:r>
            <a:endParaRPr lang="ru-RU" sz="2000" dirty="0">
              <a:solidFill>
                <a:srgbClr val="4D3F0B"/>
              </a:solidFill>
              <a:latin typeface="Bahnschrift" panose="020B0502040204020203" pitchFamily="34" charset="0"/>
            </a:endParaRPr>
          </a:p>
          <a:p>
            <a:r>
              <a:rPr lang="en-US" sz="2000" dirty="0" err="1">
                <a:solidFill>
                  <a:srgbClr val="4D3F0B"/>
                </a:solidFill>
                <a:latin typeface="Bahnschrift" panose="020B0502040204020203" pitchFamily="34" charset="0"/>
              </a:rPr>
              <a:t>slideslideslideslide</a:t>
            </a:r>
            <a:endParaRPr lang="ru-RU" sz="2000" dirty="0">
              <a:solidFill>
                <a:srgbClr val="4D3F0B"/>
              </a:solidFill>
              <a:latin typeface="Bahnschrift" panose="020B0502040204020203" pitchFamily="34" charset="0"/>
            </a:endParaRPr>
          </a:p>
          <a:p>
            <a:endParaRPr lang="ru-RU" sz="2000" dirty="0">
              <a:solidFill>
                <a:srgbClr val="4D3F0B"/>
              </a:solidFill>
              <a:latin typeface="Bahnschrift" panose="020B0502040204020203" pitchFamily="34" charset="0"/>
            </a:endParaRPr>
          </a:p>
          <a:p>
            <a:endParaRPr lang="ru-RU" sz="2000" dirty="0">
              <a:solidFill>
                <a:srgbClr val="4D3F0B"/>
              </a:solidFill>
              <a:latin typeface="Bahnschrift" panose="020B0502040204020203" pitchFamily="34" charset="0"/>
            </a:endParaRPr>
          </a:p>
          <a:p>
            <a:endParaRPr lang="ru-RU" sz="2000" dirty="0">
              <a:solidFill>
                <a:srgbClr val="4D3F0B"/>
              </a:solidFill>
              <a:latin typeface="Bahnschrift" panose="020B0502040204020203" pitchFamily="34" charset="0"/>
            </a:endParaRPr>
          </a:p>
          <a:p>
            <a:endParaRPr lang="ru-RU" sz="2000" dirty="0">
              <a:solidFill>
                <a:srgbClr val="4D3F0B"/>
              </a:solidFill>
              <a:latin typeface="Bahnschrift" panose="020B0502040204020203" pitchFamily="34" charset="0"/>
            </a:endParaRPr>
          </a:p>
          <a:p>
            <a:endParaRPr lang="ru-RU" sz="2000" dirty="0">
              <a:solidFill>
                <a:srgbClr val="4D3F0B"/>
              </a:solidFill>
              <a:latin typeface="Bahnschrift" panose="020B0502040204020203" pitchFamily="34" charset="0"/>
            </a:endParaRPr>
          </a:p>
          <a:p>
            <a:endParaRPr lang="ru-RU" sz="2000" dirty="0">
              <a:solidFill>
                <a:srgbClr val="4D3F0B"/>
              </a:solidFill>
              <a:latin typeface="Bahnschrift" panose="020B05020402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29364D-C442-9EB0-2344-7DBF33627ABE}"/>
              </a:ext>
            </a:extLst>
          </p:cNvPr>
          <p:cNvSpPr txBox="1"/>
          <p:nvPr/>
        </p:nvSpPr>
        <p:spPr>
          <a:xfrm rot="16200000">
            <a:off x="9412698" y="3142347"/>
            <a:ext cx="4328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Bahnschrift" panose="020B0502040204020203" pitchFamily="34" charset="0"/>
              </a:rPr>
              <a:t>SLIDE </a:t>
            </a:r>
            <a:r>
              <a:rPr lang="en-US" sz="18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SLIDE</a:t>
            </a:r>
            <a:r>
              <a:rPr lang="en-US" sz="1800" b="1" dirty="0">
                <a:solidFill>
                  <a:schemeClr val="bg1"/>
                </a:solidFill>
                <a:latin typeface="Bahnschrift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SLIDE</a:t>
            </a:r>
            <a:r>
              <a:rPr lang="en-US" sz="1800" b="1" dirty="0">
                <a:solidFill>
                  <a:schemeClr val="bg1"/>
                </a:solidFill>
                <a:latin typeface="Bahnschrift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SLIDE</a:t>
            </a:r>
            <a:r>
              <a:rPr lang="en-US" sz="1800" b="1" dirty="0">
                <a:solidFill>
                  <a:schemeClr val="bg1"/>
                </a:solidFill>
                <a:latin typeface="Bahnschrift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SLIDE</a:t>
            </a:r>
            <a:r>
              <a:rPr lang="en-US" sz="1800" b="1" dirty="0">
                <a:solidFill>
                  <a:schemeClr val="bg1"/>
                </a:solidFill>
                <a:latin typeface="Bahnschrift" panose="020B0502040204020203" pitchFamily="34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Bahnschrift" panose="020B0502040204020203" pitchFamily="34" charset="0"/>
              </a:rPr>
              <a:t>SLIDE</a:t>
            </a:r>
            <a:endParaRPr lang="ru-RU" sz="18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endParaRPr lang="ru-RU" sz="18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26" name="Равнобедренный треугольник 25">
            <a:extLst>
              <a:ext uri="{FF2B5EF4-FFF2-40B4-BE49-F238E27FC236}">
                <a16:creationId xmlns:a16="http://schemas.microsoft.com/office/drawing/2014/main" id="{A88D9B26-83A1-01EA-B5A6-E589BA7F66FE}"/>
              </a:ext>
            </a:extLst>
          </p:cNvPr>
          <p:cNvSpPr/>
          <p:nvPr/>
        </p:nvSpPr>
        <p:spPr>
          <a:xfrm rot="16200000">
            <a:off x="9906206" y="3181238"/>
            <a:ext cx="936626" cy="495522"/>
          </a:xfrm>
          <a:prstGeom prst="triangle">
            <a:avLst/>
          </a:prstGeom>
          <a:solidFill>
            <a:srgbClr val="C7AE0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84A1F2C-E28F-2052-1B5E-A99D785B67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2000"/>
                    </a14:imgEffect>
                    <a14:imgEffect>
                      <a14:saturation sat="128000"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66700"/>
            <a:ext cx="12192000" cy="7124700"/>
          </a:xfrm>
          <a:prstGeom prst="rect">
            <a:avLst/>
          </a:prstGeom>
          <a:solidFill>
            <a:srgbClr val="596835"/>
          </a:solidFill>
        </p:spPr>
      </p:pic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BF769B3-EDEE-F37A-C444-FB2703190342}"/>
              </a:ext>
            </a:extLst>
          </p:cNvPr>
          <p:cNvSpPr/>
          <p:nvPr/>
        </p:nvSpPr>
        <p:spPr>
          <a:xfrm>
            <a:off x="0" y="-304800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2834555-C326-6CEC-2029-A36A0B8A82D8}"/>
              </a:ext>
            </a:extLst>
          </p:cNvPr>
          <p:cNvSpPr/>
          <p:nvPr/>
        </p:nvSpPr>
        <p:spPr>
          <a:xfrm>
            <a:off x="0" y="-304800"/>
            <a:ext cx="12443459" cy="7162800"/>
          </a:xfrm>
          <a:prstGeom prst="rect">
            <a:avLst/>
          </a:prstGeom>
          <a:solidFill>
            <a:srgbClr val="596835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0856E5EC-0526-F5AF-9808-6D4911A2467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518" t="74304" r="6088" b="7759"/>
          <a:stretch>
            <a:fillRect/>
          </a:stretch>
        </p:blipFill>
        <p:spPr>
          <a:xfrm>
            <a:off x="1816941" y="5076020"/>
            <a:ext cx="9679734" cy="1278006"/>
          </a:xfrm>
          <a:custGeom>
            <a:avLst/>
            <a:gdLst/>
            <a:ahLst/>
            <a:cxnLst/>
            <a:rect l="l" t="t" r="r" b="b"/>
            <a:pathLst>
              <a:path w="9679734" h="1278006">
                <a:moveTo>
                  <a:pt x="6917105" y="278230"/>
                </a:moveTo>
                <a:lnTo>
                  <a:pt x="6803163" y="653235"/>
                </a:lnTo>
                <a:lnTo>
                  <a:pt x="7032248" y="653235"/>
                </a:lnTo>
                <a:close/>
                <a:moveTo>
                  <a:pt x="563931" y="278230"/>
                </a:moveTo>
                <a:lnTo>
                  <a:pt x="449988" y="653235"/>
                </a:lnTo>
                <a:lnTo>
                  <a:pt x="679074" y="653235"/>
                </a:lnTo>
                <a:close/>
                <a:moveTo>
                  <a:pt x="2848375" y="263998"/>
                </a:moveTo>
                <a:lnTo>
                  <a:pt x="2848375" y="277518"/>
                </a:lnTo>
                <a:cubicBezTo>
                  <a:pt x="2848375" y="421732"/>
                  <a:pt x="2823945" y="599391"/>
                  <a:pt x="2775082" y="810495"/>
                </a:cubicBezTo>
                <a:lnTo>
                  <a:pt x="3107392" y="810495"/>
                </a:lnTo>
                <a:lnTo>
                  <a:pt x="3107392" y="263998"/>
                </a:lnTo>
                <a:close/>
                <a:moveTo>
                  <a:pt x="8800216" y="7827"/>
                </a:moveTo>
                <a:lnTo>
                  <a:pt x="9664079" y="7827"/>
                </a:lnTo>
                <a:lnTo>
                  <a:pt x="9664079" y="230553"/>
                </a:lnTo>
                <a:lnTo>
                  <a:pt x="9123275" y="230553"/>
                </a:lnTo>
                <a:lnTo>
                  <a:pt x="9123275" y="396353"/>
                </a:lnTo>
                <a:lnTo>
                  <a:pt x="9624942" y="396353"/>
                </a:lnTo>
                <a:lnTo>
                  <a:pt x="9624942" y="609116"/>
                </a:lnTo>
                <a:lnTo>
                  <a:pt x="9123275" y="609116"/>
                </a:lnTo>
                <a:lnTo>
                  <a:pt x="9123275" y="814764"/>
                </a:lnTo>
                <a:lnTo>
                  <a:pt x="9679734" y="814764"/>
                </a:lnTo>
                <a:lnTo>
                  <a:pt x="9679734" y="1051010"/>
                </a:lnTo>
                <a:lnTo>
                  <a:pt x="8800216" y="1051010"/>
                </a:lnTo>
                <a:close/>
                <a:moveTo>
                  <a:pt x="7592675" y="7827"/>
                </a:moveTo>
                <a:lnTo>
                  <a:pt x="7915023" y="7827"/>
                </a:lnTo>
                <a:lnTo>
                  <a:pt x="7915023" y="372870"/>
                </a:lnTo>
                <a:lnTo>
                  <a:pt x="8267257" y="372870"/>
                </a:lnTo>
                <a:lnTo>
                  <a:pt x="8267257" y="7827"/>
                </a:lnTo>
                <a:lnTo>
                  <a:pt x="8591029" y="7827"/>
                </a:lnTo>
                <a:lnTo>
                  <a:pt x="8591029" y="1051010"/>
                </a:lnTo>
                <a:lnTo>
                  <a:pt x="8267257" y="1051010"/>
                </a:lnTo>
                <a:lnTo>
                  <a:pt x="8267257" y="629041"/>
                </a:lnTo>
                <a:lnTo>
                  <a:pt x="7915023" y="629041"/>
                </a:lnTo>
                <a:lnTo>
                  <a:pt x="7915023" y="1051010"/>
                </a:lnTo>
                <a:lnTo>
                  <a:pt x="7592675" y="1051010"/>
                </a:lnTo>
                <a:close/>
                <a:moveTo>
                  <a:pt x="6745257" y="7827"/>
                </a:moveTo>
                <a:lnTo>
                  <a:pt x="7096869" y="7827"/>
                </a:lnTo>
                <a:lnTo>
                  <a:pt x="7488863" y="1051010"/>
                </a:lnTo>
                <a:lnTo>
                  <a:pt x="7151305" y="1051010"/>
                </a:lnTo>
                <a:lnTo>
                  <a:pt x="7099115" y="878807"/>
                </a:lnTo>
                <a:lnTo>
                  <a:pt x="6733149" y="878807"/>
                </a:lnTo>
                <a:lnTo>
                  <a:pt x="6682305" y="1051010"/>
                </a:lnTo>
                <a:lnTo>
                  <a:pt x="6353175" y="1051010"/>
                </a:lnTo>
                <a:close/>
                <a:moveTo>
                  <a:pt x="5248814" y="7827"/>
                </a:moveTo>
                <a:lnTo>
                  <a:pt x="5552661" y="7827"/>
                </a:lnTo>
                <a:lnTo>
                  <a:pt x="5552661" y="584922"/>
                </a:lnTo>
                <a:lnTo>
                  <a:pt x="5944989" y="7827"/>
                </a:lnTo>
                <a:lnTo>
                  <a:pt x="6246456" y="7827"/>
                </a:lnTo>
                <a:lnTo>
                  <a:pt x="6246456" y="1051010"/>
                </a:lnTo>
                <a:lnTo>
                  <a:pt x="5943321" y="1051010"/>
                </a:lnTo>
                <a:lnTo>
                  <a:pt x="5943321" y="478185"/>
                </a:lnTo>
                <a:lnTo>
                  <a:pt x="5553039" y="1051010"/>
                </a:lnTo>
                <a:lnTo>
                  <a:pt x="5248814" y="1051010"/>
                </a:lnTo>
                <a:close/>
                <a:moveTo>
                  <a:pt x="2555202" y="7827"/>
                </a:moveTo>
                <a:lnTo>
                  <a:pt x="3429740" y="7827"/>
                </a:lnTo>
                <a:lnTo>
                  <a:pt x="3429740" y="810495"/>
                </a:lnTo>
                <a:lnTo>
                  <a:pt x="3542170" y="810495"/>
                </a:lnTo>
                <a:lnTo>
                  <a:pt x="3542170" y="1278006"/>
                </a:lnTo>
                <a:lnTo>
                  <a:pt x="3282441" y="1278006"/>
                </a:lnTo>
                <a:lnTo>
                  <a:pt x="3282441" y="1051010"/>
                </a:lnTo>
                <a:lnTo>
                  <a:pt x="2616398" y="1051010"/>
                </a:lnTo>
                <a:lnTo>
                  <a:pt x="2616398" y="1278006"/>
                </a:lnTo>
                <a:lnTo>
                  <a:pt x="2357382" y="1278006"/>
                </a:lnTo>
                <a:lnTo>
                  <a:pt x="2357382" y="810495"/>
                </a:lnTo>
                <a:lnTo>
                  <a:pt x="2464831" y="810495"/>
                </a:lnTo>
                <a:cubicBezTo>
                  <a:pt x="2525079" y="642086"/>
                  <a:pt x="2555202" y="452093"/>
                  <a:pt x="2555202" y="240515"/>
                </a:cubicBezTo>
                <a:close/>
                <a:moveTo>
                  <a:pt x="1239501" y="7827"/>
                </a:moveTo>
                <a:lnTo>
                  <a:pt x="1561849" y="7827"/>
                </a:lnTo>
                <a:lnTo>
                  <a:pt x="1561849" y="372870"/>
                </a:lnTo>
                <a:lnTo>
                  <a:pt x="1914083" y="372870"/>
                </a:lnTo>
                <a:lnTo>
                  <a:pt x="1914083" y="7827"/>
                </a:lnTo>
                <a:lnTo>
                  <a:pt x="2237854" y="7827"/>
                </a:lnTo>
                <a:lnTo>
                  <a:pt x="2237854" y="1051010"/>
                </a:lnTo>
                <a:lnTo>
                  <a:pt x="1914083" y="1051010"/>
                </a:lnTo>
                <a:lnTo>
                  <a:pt x="1914083" y="629041"/>
                </a:lnTo>
                <a:lnTo>
                  <a:pt x="1561849" y="629041"/>
                </a:lnTo>
                <a:lnTo>
                  <a:pt x="1561849" y="1051010"/>
                </a:lnTo>
                <a:lnTo>
                  <a:pt x="1239501" y="1051010"/>
                </a:lnTo>
                <a:close/>
                <a:moveTo>
                  <a:pt x="392083" y="7827"/>
                </a:moveTo>
                <a:lnTo>
                  <a:pt x="743695" y="7827"/>
                </a:lnTo>
                <a:lnTo>
                  <a:pt x="1135689" y="1051010"/>
                </a:lnTo>
                <a:lnTo>
                  <a:pt x="798131" y="1051010"/>
                </a:lnTo>
                <a:lnTo>
                  <a:pt x="745941" y="878807"/>
                </a:lnTo>
                <a:lnTo>
                  <a:pt x="379975" y="878807"/>
                </a:lnTo>
                <a:lnTo>
                  <a:pt x="329130" y="1051010"/>
                </a:lnTo>
                <a:lnTo>
                  <a:pt x="0" y="1051010"/>
                </a:lnTo>
                <a:close/>
                <a:moveTo>
                  <a:pt x="3590814" y="0"/>
                </a:moveTo>
                <a:cubicBezTo>
                  <a:pt x="3709411" y="0"/>
                  <a:pt x="3796461" y="6167"/>
                  <a:pt x="3851965" y="18501"/>
                </a:cubicBezTo>
                <a:cubicBezTo>
                  <a:pt x="3907468" y="30835"/>
                  <a:pt x="3947436" y="51115"/>
                  <a:pt x="3971867" y="79342"/>
                </a:cubicBezTo>
                <a:cubicBezTo>
                  <a:pt x="3996298" y="107568"/>
                  <a:pt x="4020848" y="154177"/>
                  <a:pt x="4045516" y="219168"/>
                </a:cubicBezTo>
                <a:cubicBezTo>
                  <a:pt x="4078249" y="306930"/>
                  <a:pt x="4102443" y="360062"/>
                  <a:pt x="4118098" y="378563"/>
                </a:cubicBezTo>
                <a:cubicBezTo>
                  <a:pt x="4133752" y="397064"/>
                  <a:pt x="4155812" y="407026"/>
                  <a:pt x="4184275" y="408449"/>
                </a:cubicBezTo>
                <a:lnTo>
                  <a:pt x="4184275" y="7827"/>
                </a:lnTo>
                <a:lnTo>
                  <a:pt x="4505911" y="7827"/>
                </a:lnTo>
                <a:lnTo>
                  <a:pt x="4505911" y="408449"/>
                </a:lnTo>
                <a:cubicBezTo>
                  <a:pt x="4533900" y="407026"/>
                  <a:pt x="4555722" y="397064"/>
                  <a:pt x="4571377" y="378563"/>
                </a:cubicBezTo>
                <a:cubicBezTo>
                  <a:pt x="4587032" y="360062"/>
                  <a:pt x="4611463" y="306930"/>
                  <a:pt x="4644670" y="219168"/>
                </a:cubicBezTo>
                <a:cubicBezTo>
                  <a:pt x="4668864" y="154177"/>
                  <a:pt x="4693295" y="107568"/>
                  <a:pt x="4717964" y="79342"/>
                </a:cubicBezTo>
                <a:cubicBezTo>
                  <a:pt x="4742632" y="51115"/>
                  <a:pt x="4782717" y="30835"/>
                  <a:pt x="4838221" y="18501"/>
                </a:cubicBezTo>
                <a:cubicBezTo>
                  <a:pt x="4893724" y="6167"/>
                  <a:pt x="4980775" y="0"/>
                  <a:pt x="5099372" y="0"/>
                </a:cubicBezTo>
                <a:lnTo>
                  <a:pt x="5099372" y="220591"/>
                </a:lnTo>
                <a:lnTo>
                  <a:pt x="5083006" y="220591"/>
                </a:lnTo>
                <a:cubicBezTo>
                  <a:pt x="5027977" y="220591"/>
                  <a:pt x="4987179" y="231028"/>
                  <a:pt x="4960613" y="251901"/>
                </a:cubicBezTo>
                <a:cubicBezTo>
                  <a:pt x="4934047" y="272774"/>
                  <a:pt x="4912226" y="306574"/>
                  <a:pt x="4895147" y="353302"/>
                </a:cubicBezTo>
                <a:cubicBezTo>
                  <a:pt x="4878069" y="400029"/>
                  <a:pt x="4859687" y="434897"/>
                  <a:pt x="4840000" y="457905"/>
                </a:cubicBezTo>
                <a:cubicBezTo>
                  <a:pt x="4820313" y="480912"/>
                  <a:pt x="4793628" y="499295"/>
                  <a:pt x="4759947" y="513052"/>
                </a:cubicBezTo>
                <a:cubicBezTo>
                  <a:pt x="4805962" y="528233"/>
                  <a:pt x="4846285" y="554443"/>
                  <a:pt x="4880916" y="591682"/>
                </a:cubicBezTo>
                <a:cubicBezTo>
                  <a:pt x="4915546" y="628922"/>
                  <a:pt x="4952311" y="686916"/>
                  <a:pt x="4991211" y="765665"/>
                </a:cubicBezTo>
                <a:lnTo>
                  <a:pt x="5132817" y="1051010"/>
                </a:lnTo>
                <a:lnTo>
                  <a:pt x="4769909" y="1051010"/>
                </a:lnTo>
                <a:lnTo>
                  <a:pt x="4644670" y="781320"/>
                </a:lnTo>
                <a:cubicBezTo>
                  <a:pt x="4614783" y="717751"/>
                  <a:pt x="4591539" y="678021"/>
                  <a:pt x="4574935" y="662129"/>
                </a:cubicBezTo>
                <a:cubicBezTo>
                  <a:pt x="4558331" y="646237"/>
                  <a:pt x="4535323" y="638291"/>
                  <a:pt x="4505911" y="638291"/>
                </a:cubicBezTo>
                <a:lnTo>
                  <a:pt x="4505911" y="1051010"/>
                </a:lnTo>
                <a:lnTo>
                  <a:pt x="4184275" y="1051010"/>
                </a:lnTo>
                <a:lnTo>
                  <a:pt x="4184275" y="638291"/>
                </a:lnTo>
                <a:cubicBezTo>
                  <a:pt x="4154389" y="638291"/>
                  <a:pt x="4131143" y="646237"/>
                  <a:pt x="4114540" y="662129"/>
                </a:cubicBezTo>
                <a:cubicBezTo>
                  <a:pt x="4097937" y="678021"/>
                  <a:pt x="4074928" y="717751"/>
                  <a:pt x="4045516" y="781320"/>
                </a:cubicBezTo>
                <a:lnTo>
                  <a:pt x="3920277" y="1051010"/>
                </a:lnTo>
                <a:lnTo>
                  <a:pt x="3557369" y="1051010"/>
                </a:lnTo>
                <a:lnTo>
                  <a:pt x="3698974" y="765665"/>
                </a:lnTo>
                <a:cubicBezTo>
                  <a:pt x="3737874" y="686442"/>
                  <a:pt x="3774758" y="628210"/>
                  <a:pt x="3809626" y="590971"/>
                </a:cubicBezTo>
                <a:cubicBezTo>
                  <a:pt x="3844493" y="553731"/>
                  <a:pt x="3884698" y="527758"/>
                  <a:pt x="3930239" y="513052"/>
                </a:cubicBezTo>
                <a:cubicBezTo>
                  <a:pt x="3896557" y="499295"/>
                  <a:pt x="3869754" y="480912"/>
                  <a:pt x="3849830" y="457905"/>
                </a:cubicBezTo>
                <a:cubicBezTo>
                  <a:pt x="3829906" y="434897"/>
                  <a:pt x="3811523" y="400029"/>
                  <a:pt x="3794683" y="353302"/>
                </a:cubicBezTo>
                <a:cubicBezTo>
                  <a:pt x="3777842" y="306574"/>
                  <a:pt x="3756138" y="272774"/>
                  <a:pt x="3729572" y="251901"/>
                </a:cubicBezTo>
                <a:cubicBezTo>
                  <a:pt x="3703006" y="231028"/>
                  <a:pt x="3662209" y="220591"/>
                  <a:pt x="3607181" y="220591"/>
                </a:cubicBezTo>
                <a:lnTo>
                  <a:pt x="3590814" y="220591"/>
                </a:lnTo>
                <a:close/>
              </a:path>
            </a:pathLst>
          </a:cu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85D48E4-D2D1-6292-3CDC-80B9B4B8A2DA}"/>
              </a:ext>
            </a:extLst>
          </p:cNvPr>
          <p:cNvSpPr txBox="1"/>
          <p:nvPr/>
        </p:nvSpPr>
        <p:spPr>
          <a:xfrm>
            <a:off x="6807200" y="3515956"/>
            <a:ext cx="5943600" cy="1581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6600" dirty="0">
                <a:solidFill>
                  <a:schemeClr val="bg1"/>
                </a:solidFill>
                <a:latin typeface="Arial Black" panose="020B0A04020102020204" pitchFamily="34" charset="0"/>
              </a:rPr>
              <a:t>МЯТЕЖ</a:t>
            </a:r>
            <a:r>
              <a:rPr lang="ru-RU" sz="7200" dirty="0">
                <a:solidFill>
                  <a:schemeClr val="bg1"/>
                </a:solidFill>
                <a:latin typeface="Arial Black" panose="020B0A04020102020204" pitchFamily="34" charset="0"/>
              </a:rPr>
              <a:t> В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F15C8B0-D1CF-CDE9-0783-71653DF9C37D}"/>
              </a:ext>
            </a:extLst>
          </p:cNvPr>
          <p:cNvSpPr txBox="1"/>
          <p:nvPr/>
        </p:nvSpPr>
        <p:spPr>
          <a:xfrm>
            <a:off x="8140700" y="682944"/>
            <a:ext cx="3797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Амангельдинова</a:t>
            </a:r>
            <a:r>
              <a:rPr lang="ru-RU" sz="2400" dirty="0">
                <a:solidFill>
                  <a:schemeClr val="bg1"/>
                </a:solidFill>
                <a:latin typeface="Aptos" panose="020B0004020202020204" pitchFamily="34" charset="0"/>
              </a:rPr>
              <a:t> </a:t>
            </a:r>
            <a:r>
              <a:rPr lang="ru-RU" sz="2400" dirty="0" err="1">
                <a:solidFill>
                  <a:schemeClr val="bg1"/>
                </a:solidFill>
                <a:latin typeface="Aptos" panose="020B0004020202020204" pitchFamily="34" charset="0"/>
              </a:rPr>
              <a:t>Анель</a:t>
            </a:r>
            <a:endParaRPr lang="ru-RU" sz="24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002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79886"/>
            </a:gs>
            <a:gs pos="18000">
              <a:srgbClr val="9E988F"/>
            </a:gs>
            <a:gs pos="41000">
              <a:srgbClr val="90987C"/>
            </a:gs>
            <a:gs pos="64541">
              <a:srgbClr val="5E6E56"/>
            </a:gs>
            <a:gs pos="82000">
              <a:srgbClr val="596835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83224CC-131A-D346-BD97-B53FF526CB71}"/>
              </a:ext>
            </a:extLst>
          </p:cNvPr>
          <p:cNvSpPr txBox="1"/>
          <p:nvPr/>
        </p:nvSpPr>
        <p:spPr>
          <a:xfrm>
            <a:off x="695325" y="728663"/>
            <a:ext cx="4660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Arial Black" panose="020B0A04020102020204" pitchFamily="34" charset="0"/>
              </a:rPr>
              <a:t>ПРИЧИНЫ: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CDF805E0-765F-9572-D9F3-BDF1BBB5BD47}"/>
              </a:ext>
            </a:extLst>
          </p:cNvPr>
          <p:cNvSpPr/>
          <p:nvPr/>
        </p:nvSpPr>
        <p:spPr>
          <a:xfrm>
            <a:off x="825500" y="1910497"/>
            <a:ext cx="5486400" cy="723900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DFB1A4-B1CF-DC10-4495-413223125F43}"/>
              </a:ext>
            </a:extLst>
          </p:cNvPr>
          <p:cNvSpPr txBox="1"/>
          <p:nvPr/>
        </p:nvSpPr>
        <p:spPr>
          <a:xfrm>
            <a:off x="1028700" y="1980059"/>
            <a:ext cx="548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Aptos" panose="020B0004020202020204" pitchFamily="34" charset="0"/>
              </a:rPr>
              <a:t>Экономические проблемы</a:t>
            </a: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D15E653C-B946-C373-E9E5-B248C50BDA3C}"/>
              </a:ext>
            </a:extLst>
          </p:cNvPr>
          <p:cNvSpPr/>
          <p:nvPr/>
        </p:nvSpPr>
        <p:spPr>
          <a:xfrm>
            <a:off x="825500" y="2985234"/>
            <a:ext cx="5486400" cy="723900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B3DF98D7-B080-7268-1358-27D2A23F51E7}"/>
              </a:ext>
            </a:extLst>
          </p:cNvPr>
          <p:cNvSpPr/>
          <p:nvPr/>
        </p:nvSpPr>
        <p:spPr>
          <a:xfrm>
            <a:off x="825500" y="4106742"/>
            <a:ext cx="5486400" cy="723900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EE4F43-230C-5B3D-6353-D4552ED2161A}"/>
              </a:ext>
            </a:extLst>
          </p:cNvPr>
          <p:cNvSpPr txBox="1"/>
          <p:nvPr/>
        </p:nvSpPr>
        <p:spPr>
          <a:xfrm>
            <a:off x="1028700" y="3089578"/>
            <a:ext cx="548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Aptos" panose="020B0004020202020204" pitchFamily="34" charset="0"/>
              </a:rPr>
              <a:t>Политические репрессии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B3555B-D1AA-C0E1-6AB8-A542FCFF8272}"/>
              </a:ext>
            </a:extLst>
          </p:cNvPr>
          <p:cNvSpPr txBox="1"/>
          <p:nvPr/>
        </p:nvSpPr>
        <p:spPr>
          <a:xfrm>
            <a:off x="1016000" y="4113036"/>
            <a:ext cx="6362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Aptos" panose="020B0004020202020204" pitchFamily="34" charset="0"/>
              </a:rPr>
              <a:t>Социальный противоречия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699EF19C-3A0D-C855-8F89-E4F5F198C3B2}"/>
              </a:ext>
            </a:extLst>
          </p:cNvPr>
          <p:cNvSpPr/>
          <p:nvPr/>
        </p:nvSpPr>
        <p:spPr>
          <a:xfrm>
            <a:off x="825500" y="5119688"/>
            <a:ext cx="5486400" cy="723900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A12368-CD06-4D16-B29A-A6CE182720D2}"/>
              </a:ext>
            </a:extLst>
          </p:cNvPr>
          <p:cNvSpPr txBox="1"/>
          <p:nvPr/>
        </p:nvSpPr>
        <p:spPr>
          <a:xfrm>
            <a:off x="1028700" y="5209903"/>
            <a:ext cx="6362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Aptos" panose="020B0004020202020204" pitchFamily="34" charset="0"/>
              </a:rPr>
              <a:t>Религиозный раскол </a:t>
            </a:r>
          </a:p>
        </p:txBody>
      </p:sp>
    </p:spTree>
    <p:extLst>
      <p:ext uri="{BB962C8B-B14F-4D97-AF65-F5344CB8AC3E}">
        <p14:creationId xmlns:p14="http://schemas.microsoft.com/office/powerpoint/2010/main" val="287888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79886"/>
            </a:gs>
            <a:gs pos="18000">
              <a:srgbClr val="9E988F"/>
            </a:gs>
            <a:gs pos="41000">
              <a:srgbClr val="90987C"/>
            </a:gs>
            <a:gs pos="64541">
              <a:srgbClr val="5E6E56"/>
            </a:gs>
            <a:gs pos="82000">
              <a:srgbClr val="596835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CF4E219-90C8-BB97-2254-81F468DD6EF6}"/>
              </a:ext>
            </a:extLst>
          </p:cNvPr>
          <p:cNvSpPr txBox="1"/>
          <p:nvPr/>
        </p:nvSpPr>
        <p:spPr>
          <a:xfrm>
            <a:off x="695325" y="728663"/>
            <a:ext cx="4660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chemeClr val="bg1"/>
                </a:solidFill>
                <a:latin typeface="Arial Black" panose="020B0A04020102020204" pitchFamily="34" charset="0"/>
              </a:rPr>
              <a:t>ХОД: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795960A6-9AB9-553F-2829-0525221AF378}"/>
              </a:ext>
            </a:extLst>
          </p:cNvPr>
          <p:cNvSpPr/>
          <p:nvPr/>
        </p:nvSpPr>
        <p:spPr>
          <a:xfrm>
            <a:off x="966950" y="2276475"/>
            <a:ext cx="2123090" cy="2004848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152EA1-B320-60CA-1C6D-CEBA60BB102C}"/>
              </a:ext>
            </a:extLst>
          </p:cNvPr>
          <p:cNvSpPr txBox="1"/>
          <p:nvPr/>
        </p:nvSpPr>
        <p:spPr>
          <a:xfrm>
            <a:off x="814550" y="2572156"/>
            <a:ext cx="24278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  <a:latin typeface="Aptos" panose="020B0004020202020204" pitchFamily="34" charset="0"/>
              </a:rPr>
              <a:t>13 </a:t>
            </a:r>
          </a:p>
          <a:p>
            <a:pPr algn="ctr"/>
            <a:r>
              <a:rPr lang="ru-RU" sz="4400" b="1" dirty="0">
                <a:solidFill>
                  <a:schemeClr val="bg1"/>
                </a:solidFill>
                <a:latin typeface="Aptos" panose="020B0004020202020204" pitchFamily="34" charset="0"/>
              </a:rPr>
              <a:t>мая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7E31BB1D-EB11-EA8B-6077-B12F67D40537}"/>
              </a:ext>
            </a:extLst>
          </p:cNvPr>
          <p:cNvSpPr/>
          <p:nvPr/>
        </p:nvSpPr>
        <p:spPr>
          <a:xfrm>
            <a:off x="5026572" y="2293007"/>
            <a:ext cx="2123090" cy="2004848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556B68E5-419C-14AB-D2F7-71ECE73037FB}"/>
              </a:ext>
            </a:extLst>
          </p:cNvPr>
          <p:cNvSpPr/>
          <p:nvPr/>
        </p:nvSpPr>
        <p:spPr>
          <a:xfrm>
            <a:off x="9112469" y="2293007"/>
            <a:ext cx="2123090" cy="2004848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8EB487-27F8-D4F1-E3ED-4015CF24664A}"/>
              </a:ext>
            </a:extLst>
          </p:cNvPr>
          <p:cNvSpPr txBox="1"/>
          <p:nvPr/>
        </p:nvSpPr>
        <p:spPr>
          <a:xfrm>
            <a:off x="4874172" y="2572156"/>
            <a:ext cx="24278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  <a:latin typeface="Aptos" panose="020B0004020202020204" pitchFamily="34" charset="0"/>
              </a:rPr>
              <a:t>14 </a:t>
            </a:r>
          </a:p>
          <a:p>
            <a:pPr algn="ctr"/>
            <a:r>
              <a:rPr lang="ru-RU" sz="4400" b="1" dirty="0">
                <a:solidFill>
                  <a:schemeClr val="bg1"/>
                </a:solidFill>
                <a:latin typeface="Aptos" panose="020B0004020202020204" pitchFamily="34" charset="0"/>
              </a:rPr>
              <a:t>мая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67E5CF-D48B-9CB4-EE83-C968E721B716}"/>
              </a:ext>
            </a:extLst>
          </p:cNvPr>
          <p:cNvSpPr txBox="1"/>
          <p:nvPr/>
        </p:nvSpPr>
        <p:spPr>
          <a:xfrm>
            <a:off x="8960069" y="2572156"/>
            <a:ext cx="24278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bg1"/>
                </a:solidFill>
                <a:latin typeface="Aptos" panose="020B0004020202020204" pitchFamily="34" charset="0"/>
              </a:rPr>
              <a:t>15 </a:t>
            </a:r>
          </a:p>
          <a:p>
            <a:pPr algn="ctr"/>
            <a:r>
              <a:rPr lang="ru-RU" sz="4400" b="1" dirty="0">
                <a:solidFill>
                  <a:schemeClr val="bg1"/>
                </a:solidFill>
                <a:latin typeface="Aptos" panose="020B0004020202020204" pitchFamily="34" charset="0"/>
              </a:rPr>
              <a:t>мая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19BD60-1212-3F89-3FF2-661B56A712EA}"/>
              </a:ext>
            </a:extLst>
          </p:cNvPr>
          <p:cNvSpPr txBox="1"/>
          <p:nvPr/>
        </p:nvSpPr>
        <p:spPr>
          <a:xfrm>
            <a:off x="136633" y="4372343"/>
            <a:ext cx="37837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Aptos" panose="020B0004020202020204" pitchFamily="34" charset="0"/>
              </a:rPr>
              <a:t>Начало </a:t>
            </a:r>
          </a:p>
          <a:p>
            <a:pPr algn="ctr"/>
            <a:r>
              <a:rPr lang="ru-RU" sz="2800" dirty="0">
                <a:solidFill>
                  <a:schemeClr val="bg1"/>
                </a:solidFill>
                <a:latin typeface="Aptos" panose="020B0004020202020204" pitchFamily="34" charset="0"/>
              </a:rPr>
              <a:t>протестов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02AF44-272C-C83C-F3CF-C4855A13E06F}"/>
              </a:ext>
            </a:extLst>
          </p:cNvPr>
          <p:cNvSpPr txBox="1"/>
          <p:nvPr/>
        </p:nvSpPr>
        <p:spPr>
          <a:xfrm>
            <a:off x="4204137" y="4372342"/>
            <a:ext cx="37837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Aptos" panose="020B0004020202020204" pitchFamily="34" charset="0"/>
              </a:rPr>
              <a:t>Апогей: </a:t>
            </a:r>
          </a:p>
          <a:p>
            <a:pPr algn="ctr"/>
            <a:r>
              <a:rPr lang="ru-RU" sz="2800" dirty="0">
                <a:solidFill>
                  <a:schemeClr val="bg1"/>
                </a:solidFill>
                <a:latin typeface="Aptos" panose="020B0004020202020204" pitchFamily="34" charset="0"/>
              </a:rPr>
              <a:t>площадь </a:t>
            </a:r>
            <a:r>
              <a:rPr lang="ru-RU" sz="2800" b="1" dirty="0">
                <a:solidFill>
                  <a:schemeClr val="bg1"/>
                </a:solidFill>
                <a:latin typeface="Aptos" panose="020B0004020202020204" pitchFamily="34" charset="0"/>
              </a:rPr>
              <a:t>Бобура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78A4A5-E70E-53CC-8460-4BF9735DCCBB}"/>
              </a:ext>
            </a:extLst>
          </p:cNvPr>
          <p:cNvSpPr txBox="1"/>
          <p:nvPr/>
        </p:nvSpPr>
        <p:spPr>
          <a:xfrm>
            <a:off x="8271641" y="4376468"/>
            <a:ext cx="40359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  <a:latin typeface="Aptos" panose="020B0004020202020204" pitchFamily="34" charset="0"/>
              </a:rPr>
              <a:t>Подавление </a:t>
            </a:r>
          </a:p>
          <a:p>
            <a:pPr algn="ctr"/>
            <a:r>
              <a:rPr lang="ru-RU" sz="2800" dirty="0">
                <a:solidFill>
                  <a:schemeClr val="bg1"/>
                </a:solidFill>
                <a:latin typeface="Aptos" panose="020B0004020202020204" pitchFamily="34" charset="0"/>
              </a:rPr>
              <a:t>протестов</a:t>
            </a:r>
          </a:p>
        </p:txBody>
      </p:sp>
    </p:spTree>
    <p:extLst>
      <p:ext uri="{BB962C8B-B14F-4D97-AF65-F5344CB8AC3E}">
        <p14:creationId xmlns:p14="http://schemas.microsoft.com/office/powerpoint/2010/main" val="1614005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F0E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078" name="Google Shape;1078;p8" descr="Парк с скамейкаами и деревьями"/>
          <p:cNvGrpSpPr/>
          <p:nvPr/>
        </p:nvGrpSpPr>
        <p:grpSpPr>
          <a:xfrm>
            <a:off x="3106082" y="5091097"/>
            <a:ext cx="488500" cy="366813"/>
            <a:chOff x="3106082" y="5091097"/>
            <a:chExt cx="488500" cy="366813"/>
          </a:xfrm>
          <a:solidFill>
            <a:srgbClr val="6F764C"/>
          </a:solidFill>
        </p:grpSpPr>
        <p:sp>
          <p:nvSpPr>
            <p:cNvPr id="1079" name="Google Shape;1079;p8"/>
            <p:cNvSpPr/>
            <p:nvPr/>
          </p:nvSpPr>
          <p:spPr>
            <a:xfrm>
              <a:off x="3106082" y="5183810"/>
              <a:ext cx="210341" cy="109319"/>
            </a:xfrm>
            <a:custGeom>
              <a:avLst/>
              <a:gdLst/>
              <a:ahLst/>
              <a:cxnLst/>
              <a:rect l="l" t="t" r="r" b="b"/>
              <a:pathLst>
                <a:path w="210341" h="109319" extrusionOk="0">
                  <a:moveTo>
                    <a:pt x="742" y="94822"/>
                  </a:moveTo>
                  <a:cubicBezTo>
                    <a:pt x="39976" y="35510"/>
                    <a:pt x="111213" y="-30355"/>
                    <a:pt x="172602" y="15174"/>
                  </a:cubicBezTo>
                  <a:cubicBezTo>
                    <a:pt x="173716" y="16003"/>
                    <a:pt x="174374" y="17299"/>
                    <a:pt x="174364" y="18670"/>
                  </a:cubicBezTo>
                  <a:cubicBezTo>
                    <a:pt x="174002" y="54617"/>
                    <a:pt x="208806" y="81278"/>
                    <a:pt x="210302" y="96194"/>
                  </a:cubicBezTo>
                  <a:cubicBezTo>
                    <a:pt x="211302" y="106215"/>
                    <a:pt x="193176" y="108672"/>
                    <a:pt x="183289" y="109320"/>
                  </a:cubicBezTo>
                  <a:cubicBezTo>
                    <a:pt x="164163" y="109320"/>
                    <a:pt x="141798" y="101081"/>
                    <a:pt x="124091" y="95128"/>
                  </a:cubicBezTo>
                  <a:cubicBezTo>
                    <a:pt x="60445" y="65647"/>
                    <a:pt x="-7897" y="120245"/>
                    <a:pt x="742" y="948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3163055" y="5308528"/>
              <a:ext cx="153778" cy="149382"/>
            </a:xfrm>
            <a:custGeom>
              <a:avLst/>
              <a:gdLst/>
              <a:ahLst/>
              <a:cxnLst/>
              <a:rect l="l" t="t" r="r" b="b"/>
              <a:pathLst>
                <a:path w="153778" h="149382" extrusionOk="0">
                  <a:moveTo>
                    <a:pt x="71568" y="17176"/>
                  </a:moveTo>
                  <a:cubicBezTo>
                    <a:pt x="96180" y="8174"/>
                    <a:pt x="121641" y="6584"/>
                    <a:pt x="146615" y="116"/>
                  </a:cubicBezTo>
                  <a:cubicBezTo>
                    <a:pt x="154873" y="-1179"/>
                    <a:pt x="156226" y="8708"/>
                    <a:pt x="149444" y="12232"/>
                  </a:cubicBezTo>
                  <a:cubicBezTo>
                    <a:pt x="97400" y="52580"/>
                    <a:pt x="58871" y="110844"/>
                    <a:pt x="6160" y="149382"/>
                  </a:cubicBezTo>
                  <a:cubicBezTo>
                    <a:pt x="3540" y="149411"/>
                    <a:pt x="1159" y="147296"/>
                    <a:pt x="949" y="144667"/>
                  </a:cubicBezTo>
                  <a:cubicBezTo>
                    <a:pt x="-5089" y="89518"/>
                    <a:pt x="17590" y="33634"/>
                    <a:pt x="71568" y="1717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3348884" y="5294558"/>
              <a:ext cx="152687" cy="139217"/>
            </a:xfrm>
            <a:custGeom>
              <a:avLst/>
              <a:gdLst/>
              <a:ahLst/>
              <a:cxnLst/>
              <a:rect l="l" t="t" r="r" b="b"/>
              <a:pathLst>
                <a:path w="152687" h="139217" extrusionOk="0">
                  <a:moveTo>
                    <a:pt x="10183" y="1256"/>
                  </a:moveTo>
                  <a:cubicBezTo>
                    <a:pt x="13031" y="-1307"/>
                    <a:pt x="16269" y="579"/>
                    <a:pt x="19041" y="2256"/>
                  </a:cubicBezTo>
                  <a:cubicBezTo>
                    <a:pt x="52664" y="27383"/>
                    <a:pt x="99603" y="43318"/>
                    <a:pt x="145133" y="45594"/>
                  </a:cubicBezTo>
                  <a:cubicBezTo>
                    <a:pt x="152448" y="46461"/>
                    <a:pt x="153325" y="65016"/>
                    <a:pt x="152372" y="72093"/>
                  </a:cubicBezTo>
                  <a:cubicBezTo>
                    <a:pt x="147495" y="108307"/>
                    <a:pt x="109262" y="132481"/>
                    <a:pt x="106699" y="135939"/>
                  </a:cubicBezTo>
                  <a:cubicBezTo>
                    <a:pt x="104052" y="139501"/>
                    <a:pt x="100613" y="141044"/>
                    <a:pt x="97156" y="135958"/>
                  </a:cubicBezTo>
                  <a:cubicBezTo>
                    <a:pt x="88354" y="114584"/>
                    <a:pt x="69142" y="100449"/>
                    <a:pt x="50578" y="86780"/>
                  </a:cubicBezTo>
                  <a:cubicBezTo>
                    <a:pt x="21146" y="65683"/>
                    <a:pt x="-19097" y="28811"/>
                    <a:pt x="10183" y="12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3374934" y="5091097"/>
              <a:ext cx="219648" cy="212627"/>
            </a:xfrm>
            <a:custGeom>
              <a:avLst/>
              <a:gdLst/>
              <a:ahLst/>
              <a:cxnLst/>
              <a:rect l="l" t="t" r="r" b="b"/>
              <a:pathLst>
                <a:path w="219648" h="212627" extrusionOk="0">
                  <a:moveTo>
                    <a:pt x="218696" y="8874"/>
                  </a:moveTo>
                  <a:cubicBezTo>
                    <a:pt x="220087" y="6759"/>
                    <a:pt x="219944" y="4035"/>
                    <a:pt x="218334" y="2082"/>
                  </a:cubicBezTo>
                  <a:cubicBezTo>
                    <a:pt x="216724" y="130"/>
                    <a:pt x="214067" y="-528"/>
                    <a:pt x="211724" y="444"/>
                  </a:cubicBezTo>
                  <a:cubicBezTo>
                    <a:pt x="191893" y="8607"/>
                    <a:pt x="168661" y="7378"/>
                    <a:pt x="146192" y="6188"/>
                  </a:cubicBezTo>
                  <a:cubicBezTo>
                    <a:pt x="94957" y="-747"/>
                    <a:pt x="63829" y="12645"/>
                    <a:pt x="45208" y="40316"/>
                  </a:cubicBezTo>
                  <a:cubicBezTo>
                    <a:pt x="29091" y="64271"/>
                    <a:pt x="22843" y="99247"/>
                    <a:pt x="14937" y="136966"/>
                  </a:cubicBezTo>
                  <a:cubicBezTo>
                    <a:pt x="10746" y="155940"/>
                    <a:pt x="6403" y="175552"/>
                    <a:pt x="107" y="194106"/>
                  </a:cubicBezTo>
                  <a:cubicBezTo>
                    <a:pt x="-1341" y="204060"/>
                    <a:pt x="12337" y="205194"/>
                    <a:pt x="16480" y="205650"/>
                  </a:cubicBezTo>
                  <a:cubicBezTo>
                    <a:pt x="37807" y="208785"/>
                    <a:pt x="60829" y="212527"/>
                    <a:pt x="84860" y="212575"/>
                  </a:cubicBezTo>
                  <a:cubicBezTo>
                    <a:pt x="215220" y="215652"/>
                    <a:pt x="173395" y="83654"/>
                    <a:pt x="218696" y="887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3" name="Google Shape;1083;p8" descr="Парк с скамейкаами и деревьями"/>
          <p:cNvGrpSpPr/>
          <p:nvPr/>
        </p:nvGrpSpPr>
        <p:grpSpPr>
          <a:xfrm>
            <a:off x="2897300" y="4948097"/>
            <a:ext cx="515455" cy="511886"/>
            <a:chOff x="3114159" y="4959102"/>
            <a:chExt cx="515455" cy="511886"/>
          </a:xfrm>
          <a:solidFill>
            <a:srgbClr val="6F764C"/>
          </a:solidFill>
        </p:grpSpPr>
        <p:sp>
          <p:nvSpPr>
            <p:cNvPr id="1084" name="Google Shape;1084;p8"/>
            <p:cNvSpPr/>
            <p:nvPr/>
          </p:nvSpPr>
          <p:spPr>
            <a:xfrm>
              <a:off x="3114159" y="5268821"/>
              <a:ext cx="183532" cy="165391"/>
            </a:xfrm>
            <a:custGeom>
              <a:avLst/>
              <a:gdLst/>
              <a:ahLst/>
              <a:cxnLst/>
              <a:rect l="l" t="t" r="r" b="b"/>
              <a:pathLst>
                <a:path w="183532" h="165391" extrusionOk="0">
                  <a:moveTo>
                    <a:pt x="963" y="61816"/>
                  </a:moveTo>
                  <a:cubicBezTo>
                    <a:pt x="21013" y="-27156"/>
                    <a:pt x="136180" y="-4287"/>
                    <a:pt x="181242" y="32746"/>
                  </a:cubicBezTo>
                  <a:cubicBezTo>
                    <a:pt x="185262" y="35270"/>
                    <a:pt x="183681" y="41976"/>
                    <a:pt x="178899" y="42348"/>
                  </a:cubicBezTo>
                  <a:cubicBezTo>
                    <a:pt x="91469" y="51920"/>
                    <a:pt x="49254" y="89420"/>
                    <a:pt x="46026" y="160372"/>
                  </a:cubicBezTo>
                  <a:cubicBezTo>
                    <a:pt x="45930" y="163143"/>
                    <a:pt x="43539" y="165420"/>
                    <a:pt x="40768" y="165391"/>
                  </a:cubicBezTo>
                  <a:cubicBezTo>
                    <a:pt x="38777" y="165391"/>
                    <a:pt x="36919" y="164258"/>
                    <a:pt x="36024" y="162410"/>
                  </a:cubicBezTo>
                  <a:cubicBezTo>
                    <a:pt x="20575" y="130606"/>
                    <a:pt x="-5314" y="99707"/>
                    <a:pt x="963" y="618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3189722" y="5339010"/>
              <a:ext cx="114927" cy="131978"/>
            </a:xfrm>
            <a:custGeom>
              <a:avLst/>
              <a:gdLst/>
              <a:ahLst/>
              <a:cxnLst/>
              <a:rect l="l" t="t" r="r" b="b"/>
              <a:pathLst>
                <a:path w="114927" h="131978" extrusionOk="0">
                  <a:moveTo>
                    <a:pt x="752" y="109089"/>
                  </a:moveTo>
                  <a:cubicBezTo>
                    <a:pt x="485" y="107279"/>
                    <a:pt x="1200" y="105470"/>
                    <a:pt x="2619" y="104317"/>
                  </a:cubicBezTo>
                  <a:cubicBezTo>
                    <a:pt x="40376" y="73599"/>
                    <a:pt x="68284" y="34547"/>
                    <a:pt x="103679" y="1381"/>
                  </a:cubicBezTo>
                  <a:cubicBezTo>
                    <a:pt x="106356" y="-1277"/>
                    <a:pt x="111347" y="104"/>
                    <a:pt x="112223" y="3800"/>
                  </a:cubicBezTo>
                  <a:cubicBezTo>
                    <a:pt x="122834" y="40176"/>
                    <a:pt x="101555" y="96249"/>
                    <a:pt x="60159" y="104222"/>
                  </a:cubicBezTo>
                  <a:cubicBezTo>
                    <a:pt x="42957" y="112318"/>
                    <a:pt x="21593" y="115842"/>
                    <a:pt x="8763" y="130387"/>
                  </a:cubicBezTo>
                  <a:cubicBezTo>
                    <a:pt x="-5268" y="138140"/>
                    <a:pt x="2105" y="115385"/>
                    <a:pt x="752" y="10908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3391063" y="5295158"/>
              <a:ext cx="181459" cy="42399"/>
            </a:xfrm>
            <a:custGeom>
              <a:avLst/>
              <a:gdLst/>
              <a:ahLst/>
              <a:cxnLst/>
              <a:rect l="l" t="t" r="r" b="b"/>
              <a:pathLst>
                <a:path w="181459" h="42399" extrusionOk="0">
                  <a:moveTo>
                    <a:pt x="6495" y="5285"/>
                  </a:moveTo>
                  <a:cubicBezTo>
                    <a:pt x="44938" y="10257"/>
                    <a:pt x="88962" y="16524"/>
                    <a:pt x="123014" y="532"/>
                  </a:cubicBezTo>
                  <a:cubicBezTo>
                    <a:pt x="125129" y="-459"/>
                    <a:pt x="127701" y="-39"/>
                    <a:pt x="129329" y="1570"/>
                  </a:cubicBezTo>
                  <a:cubicBezTo>
                    <a:pt x="138930" y="12152"/>
                    <a:pt x="181031" y="23144"/>
                    <a:pt x="181460" y="38108"/>
                  </a:cubicBezTo>
                  <a:cubicBezTo>
                    <a:pt x="178993" y="44975"/>
                    <a:pt x="137359" y="40556"/>
                    <a:pt x="130005" y="41566"/>
                  </a:cubicBezTo>
                  <a:cubicBezTo>
                    <a:pt x="121214" y="43423"/>
                    <a:pt x="88638" y="42518"/>
                    <a:pt x="59263" y="35336"/>
                  </a:cubicBezTo>
                  <a:cubicBezTo>
                    <a:pt x="20049" y="25735"/>
                    <a:pt x="-14870" y="8457"/>
                    <a:pt x="6495" y="52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3557292" y="5188765"/>
              <a:ext cx="72322" cy="61740"/>
            </a:xfrm>
            <a:custGeom>
              <a:avLst/>
              <a:gdLst/>
              <a:ahLst/>
              <a:cxnLst/>
              <a:rect l="l" t="t" r="r" b="b"/>
              <a:pathLst>
                <a:path w="72322" h="61740" extrusionOk="0">
                  <a:moveTo>
                    <a:pt x="5038" y="61739"/>
                  </a:moveTo>
                  <a:cubicBezTo>
                    <a:pt x="1705" y="61834"/>
                    <a:pt x="-915" y="58186"/>
                    <a:pt x="304" y="55043"/>
                  </a:cubicBezTo>
                  <a:cubicBezTo>
                    <a:pt x="5505" y="40355"/>
                    <a:pt x="8505" y="25144"/>
                    <a:pt x="11401" y="6836"/>
                  </a:cubicBezTo>
                  <a:cubicBezTo>
                    <a:pt x="11792" y="3970"/>
                    <a:pt x="14887" y="1960"/>
                    <a:pt x="17659" y="2770"/>
                  </a:cubicBezTo>
                  <a:cubicBezTo>
                    <a:pt x="33804" y="6989"/>
                    <a:pt x="50758" y="-936"/>
                    <a:pt x="67541" y="93"/>
                  </a:cubicBezTo>
                  <a:cubicBezTo>
                    <a:pt x="70970" y="169"/>
                    <a:pt x="73380" y="4103"/>
                    <a:pt x="71856" y="7189"/>
                  </a:cubicBezTo>
                  <a:cubicBezTo>
                    <a:pt x="56673" y="38022"/>
                    <a:pt x="30156" y="53452"/>
                    <a:pt x="5038" y="617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3256554" y="4959102"/>
              <a:ext cx="213020" cy="232216"/>
            </a:xfrm>
            <a:custGeom>
              <a:avLst/>
              <a:gdLst/>
              <a:ahLst/>
              <a:cxnLst/>
              <a:rect l="l" t="t" r="r" b="b"/>
              <a:pathLst>
                <a:path w="213020" h="232216" extrusionOk="0">
                  <a:moveTo>
                    <a:pt x="567" y="151088"/>
                  </a:moveTo>
                  <a:cubicBezTo>
                    <a:pt x="10063" y="66154"/>
                    <a:pt x="135784" y="28540"/>
                    <a:pt x="205793" y="308"/>
                  </a:cubicBezTo>
                  <a:cubicBezTo>
                    <a:pt x="211136" y="-1578"/>
                    <a:pt x="215603" y="5671"/>
                    <a:pt x="211288" y="9490"/>
                  </a:cubicBezTo>
                  <a:cubicBezTo>
                    <a:pt x="208888" y="11938"/>
                    <a:pt x="201935" y="38903"/>
                    <a:pt x="201954" y="41894"/>
                  </a:cubicBezTo>
                  <a:cubicBezTo>
                    <a:pt x="182323" y="85423"/>
                    <a:pt x="167054" y="130381"/>
                    <a:pt x="145166" y="173044"/>
                  </a:cubicBezTo>
                  <a:cubicBezTo>
                    <a:pt x="129821" y="201247"/>
                    <a:pt x="108580" y="218897"/>
                    <a:pt x="73300" y="224936"/>
                  </a:cubicBezTo>
                  <a:cubicBezTo>
                    <a:pt x="72061" y="225155"/>
                    <a:pt x="39457" y="233899"/>
                    <a:pt x="37133" y="231927"/>
                  </a:cubicBezTo>
                  <a:cubicBezTo>
                    <a:pt x="8577" y="210344"/>
                    <a:pt x="-2776" y="181369"/>
                    <a:pt x="567" y="1510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89" name="Google Shape;1089;p8"/>
          <p:cNvSpPr/>
          <p:nvPr/>
        </p:nvSpPr>
        <p:spPr>
          <a:xfrm>
            <a:off x="3060952" y="4949795"/>
            <a:ext cx="579781" cy="548975"/>
          </a:xfrm>
          <a:custGeom>
            <a:avLst/>
            <a:gdLst/>
            <a:ahLst/>
            <a:cxnLst/>
            <a:rect l="l" t="t" r="r" b="b"/>
            <a:pathLst>
              <a:path w="579781" h="548975" extrusionOk="0">
                <a:moveTo>
                  <a:pt x="9793" y="272000"/>
                </a:moveTo>
                <a:cubicBezTo>
                  <a:pt x="40111" y="256960"/>
                  <a:pt x="73315" y="243844"/>
                  <a:pt x="107824" y="247607"/>
                </a:cubicBezTo>
                <a:cubicBezTo>
                  <a:pt x="125312" y="249512"/>
                  <a:pt x="141581" y="257046"/>
                  <a:pt x="158383" y="261827"/>
                </a:cubicBezTo>
                <a:cubicBezTo>
                  <a:pt x="178633" y="267580"/>
                  <a:pt x="234459" y="280839"/>
                  <a:pt x="234716" y="246540"/>
                </a:cubicBezTo>
                <a:cubicBezTo>
                  <a:pt x="235126" y="247207"/>
                  <a:pt x="235516" y="247873"/>
                  <a:pt x="235907" y="248530"/>
                </a:cubicBezTo>
                <a:cubicBezTo>
                  <a:pt x="235888" y="250540"/>
                  <a:pt x="237031" y="252293"/>
                  <a:pt x="238688" y="253407"/>
                </a:cubicBezTo>
                <a:cubicBezTo>
                  <a:pt x="255309" y="283821"/>
                  <a:pt x="260729" y="317549"/>
                  <a:pt x="259157" y="352258"/>
                </a:cubicBezTo>
                <a:cubicBezTo>
                  <a:pt x="254814" y="352677"/>
                  <a:pt x="250471" y="353191"/>
                  <a:pt x="246127" y="353763"/>
                </a:cubicBezTo>
                <a:cubicBezTo>
                  <a:pt x="237126" y="343695"/>
                  <a:pt x="222524" y="336494"/>
                  <a:pt x="211056" y="330522"/>
                </a:cubicBezTo>
                <a:cubicBezTo>
                  <a:pt x="196911" y="323159"/>
                  <a:pt x="181881" y="317177"/>
                  <a:pt x="166308" y="313672"/>
                </a:cubicBezTo>
                <a:cubicBezTo>
                  <a:pt x="140943" y="307957"/>
                  <a:pt x="113568" y="308633"/>
                  <a:pt x="90260" y="321121"/>
                </a:cubicBezTo>
                <a:cubicBezTo>
                  <a:pt x="69134" y="332436"/>
                  <a:pt x="51836" y="352982"/>
                  <a:pt x="47350" y="376861"/>
                </a:cubicBezTo>
                <a:cubicBezTo>
                  <a:pt x="42625" y="401988"/>
                  <a:pt x="52512" y="426791"/>
                  <a:pt x="64285" y="448527"/>
                </a:cubicBezTo>
                <a:cubicBezTo>
                  <a:pt x="75268" y="468806"/>
                  <a:pt x="87431" y="487646"/>
                  <a:pt x="96575" y="508658"/>
                </a:cubicBezTo>
                <a:cubicBezTo>
                  <a:pt x="96889" y="511345"/>
                  <a:pt x="97242" y="514011"/>
                  <a:pt x="97642" y="516659"/>
                </a:cubicBezTo>
                <a:cubicBezTo>
                  <a:pt x="97642" y="516697"/>
                  <a:pt x="97661" y="516716"/>
                  <a:pt x="97661" y="516755"/>
                </a:cubicBezTo>
                <a:cubicBezTo>
                  <a:pt x="97728" y="521879"/>
                  <a:pt x="104100" y="526337"/>
                  <a:pt x="108319" y="521489"/>
                </a:cubicBezTo>
                <a:cubicBezTo>
                  <a:pt x="112806" y="516326"/>
                  <a:pt x="117568" y="511449"/>
                  <a:pt x="122464" y="506715"/>
                </a:cubicBezTo>
                <a:cubicBezTo>
                  <a:pt x="120616" y="518498"/>
                  <a:pt x="122293" y="530956"/>
                  <a:pt x="121512" y="542805"/>
                </a:cubicBezTo>
                <a:cubicBezTo>
                  <a:pt x="121026" y="550130"/>
                  <a:pt x="132170" y="551235"/>
                  <a:pt x="133999" y="544491"/>
                </a:cubicBezTo>
                <a:cubicBezTo>
                  <a:pt x="145591" y="501896"/>
                  <a:pt x="195835" y="509773"/>
                  <a:pt x="223143" y="483713"/>
                </a:cubicBezTo>
                <a:cubicBezTo>
                  <a:pt x="232382" y="474892"/>
                  <a:pt x="239174" y="463205"/>
                  <a:pt x="243689" y="450918"/>
                </a:cubicBezTo>
                <a:cubicBezTo>
                  <a:pt x="244994" y="451423"/>
                  <a:pt x="246479" y="451223"/>
                  <a:pt x="247680" y="449774"/>
                </a:cubicBezTo>
                <a:cubicBezTo>
                  <a:pt x="248965" y="448222"/>
                  <a:pt x="250118" y="446584"/>
                  <a:pt x="251194" y="444879"/>
                </a:cubicBezTo>
                <a:cubicBezTo>
                  <a:pt x="251366" y="445174"/>
                  <a:pt x="251518" y="445479"/>
                  <a:pt x="251728" y="445746"/>
                </a:cubicBezTo>
                <a:cubicBezTo>
                  <a:pt x="253185" y="447679"/>
                  <a:pt x="255385" y="448051"/>
                  <a:pt x="257300" y="446460"/>
                </a:cubicBezTo>
                <a:cubicBezTo>
                  <a:pt x="264196" y="440735"/>
                  <a:pt x="263624" y="425220"/>
                  <a:pt x="265625" y="416838"/>
                </a:cubicBezTo>
                <a:cubicBezTo>
                  <a:pt x="268196" y="406074"/>
                  <a:pt x="271483" y="395349"/>
                  <a:pt x="276007" y="385233"/>
                </a:cubicBezTo>
                <a:cubicBezTo>
                  <a:pt x="277674" y="381519"/>
                  <a:pt x="279503" y="377889"/>
                  <a:pt x="281522" y="374375"/>
                </a:cubicBezTo>
                <a:cubicBezTo>
                  <a:pt x="284218" y="388958"/>
                  <a:pt x="293723" y="401816"/>
                  <a:pt x="303582" y="412475"/>
                </a:cubicBezTo>
                <a:cubicBezTo>
                  <a:pt x="328956" y="439926"/>
                  <a:pt x="368171" y="453328"/>
                  <a:pt x="380058" y="491713"/>
                </a:cubicBezTo>
                <a:cubicBezTo>
                  <a:pt x="381563" y="496571"/>
                  <a:pt x="387059" y="497629"/>
                  <a:pt x="390736" y="494533"/>
                </a:cubicBezTo>
                <a:cubicBezTo>
                  <a:pt x="408328" y="479778"/>
                  <a:pt x="425197" y="462643"/>
                  <a:pt x="436941" y="442784"/>
                </a:cubicBezTo>
                <a:cubicBezTo>
                  <a:pt x="443571" y="431563"/>
                  <a:pt x="452200" y="407246"/>
                  <a:pt x="442666" y="394930"/>
                </a:cubicBezTo>
                <a:cubicBezTo>
                  <a:pt x="466907" y="395549"/>
                  <a:pt x="491167" y="393567"/>
                  <a:pt x="515389" y="390958"/>
                </a:cubicBezTo>
                <a:cubicBezTo>
                  <a:pt x="519256" y="390539"/>
                  <a:pt x="522390" y="386634"/>
                  <a:pt x="520057" y="382833"/>
                </a:cubicBezTo>
                <a:cubicBezTo>
                  <a:pt x="513503" y="372165"/>
                  <a:pt x="503416" y="364698"/>
                  <a:pt x="492748" y="358449"/>
                </a:cubicBezTo>
                <a:cubicBezTo>
                  <a:pt x="484405" y="353553"/>
                  <a:pt x="474498" y="347362"/>
                  <a:pt x="464612" y="344590"/>
                </a:cubicBezTo>
                <a:cubicBezTo>
                  <a:pt x="468479" y="341999"/>
                  <a:pt x="472146" y="339066"/>
                  <a:pt x="475556" y="335713"/>
                </a:cubicBezTo>
                <a:cubicBezTo>
                  <a:pt x="482499" y="328893"/>
                  <a:pt x="488033" y="321006"/>
                  <a:pt x="492510" y="312510"/>
                </a:cubicBezTo>
                <a:cubicBezTo>
                  <a:pt x="500530" y="311586"/>
                  <a:pt x="509274" y="307262"/>
                  <a:pt x="516046" y="304252"/>
                </a:cubicBezTo>
                <a:cubicBezTo>
                  <a:pt x="525829" y="299889"/>
                  <a:pt x="535049" y="294432"/>
                  <a:pt x="543564" y="287936"/>
                </a:cubicBezTo>
                <a:cubicBezTo>
                  <a:pt x="560081" y="275353"/>
                  <a:pt x="573558" y="258998"/>
                  <a:pt x="579578" y="238891"/>
                </a:cubicBezTo>
                <a:cubicBezTo>
                  <a:pt x="580426" y="236043"/>
                  <a:pt x="578540" y="232014"/>
                  <a:pt x="575387" y="231500"/>
                </a:cubicBezTo>
                <a:cubicBezTo>
                  <a:pt x="563300" y="229547"/>
                  <a:pt x="551803" y="231424"/>
                  <a:pt x="539897" y="233729"/>
                </a:cubicBezTo>
                <a:cubicBezTo>
                  <a:pt x="532915" y="235081"/>
                  <a:pt x="525981" y="236510"/>
                  <a:pt x="518856" y="236786"/>
                </a:cubicBezTo>
                <a:cubicBezTo>
                  <a:pt x="516799" y="236862"/>
                  <a:pt x="514799" y="236682"/>
                  <a:pt x="512884" y="236748"/>
                </a:cubicBezTo>
                <a:cubicBezTo>
                  <a:pt x="514580" y="225575"/>
                  <a:pt x="516218" y="214384"/>
                  <a:pt x="518380" y="203296"/>
                </a:cubicBezTo>
                <a:cubicBezTo>
                  <a:pt x="520590" y="192000"/>
                  <a:pt x="522857" y="180598"/>
                  <a:pt x="526676" y="169711"/>
                </a:cubicBezTo>
                <a:cubicBezTo>
                  <a:pt x="530448" y="158948"/>
                  <a:pt x="536230" y="149318"/>
                  <a:pt x="542126" y="139622"/>
                </a:cubicBezTo>
                <a:cubicBezTo>
                  <a:pt x="543136" y="137964"/>
                  <a:pt x="541516" y="135831"/>
                  <a:pt x="539783" y="136078"/>
                </a:cubicBezTo>
                <a:cubicBezTo>
                  <a:pt x="539307" y="134421"/>
                  <a:pt x="537849" y="133164"/>
                  <a:pt x="535811" y="133993"/>
                </a:cubicBezTo>
                <a:cubicBezTo>
                  <a:pt x="513446" y="143041"/>
                  <a:pt x="489005" y="142584"/>
                  <a:pt x="465326" y="141489"/>
                </a:cubicBezTo>
                <a:cubicBezTo>
                  <a:pt x="424388" y="139603"/>
                  <a:pt x="381858" y="138231"/>
                  <a:pt x="355655" y="175521"/>
                </a:cubicBezTo>
                <a:cubicBezTo>
                  <a:pt x="323451" y="221356"/>
                  <a:pt x="322603" y="282116"/>
                  <a:pt x="305039" y="334132"/>
                </a:cubicBezTo>
                <a:cubicBezTo>
                  <a:pt x="303782" y="333941"/>
                  <a:pt x="302401" y="334189"/>
                  <a:pt x="301001" y="335094"/>
                </a:cubicBezTo>
                <a:cubicBezTo>
                  <a:pt x="298400" y="336760"/>
                  <a:pt x="295990" y="338589"/>
                  <a:pt x="293790" y="340551"/>
                </a:cubicBezTo>
                <a:cubicBezTo>
                  <a:pt x="284236" y="347286"/>
                  <a:pt x="276379" y="358335"/>
                  <a:pt x="270749" y="368355"/>
                </a:cubicBezTo>
                <a:cubicBezTo>
                  <a:pt x="271149" y="364421"/>
                  <a:pt x="271483" y="360487"/>
                  <a:pt x="271721" y="356544"/>
                </a:cubicBezTo>
                <a:cubicBezTo>
                  <a:pt x="273930" y="320244"/>
                  <a:pt x="269606" y="279782"/>
                  <a:pt x="250527" y="247854"/>
                </a:cubicBezTo>
                <a:cubicBezTo>
                  <a:pt x="250947" y="247207"/>
                  <a:pt x="251375" y="246568"/>
                  <a:pt x="251795" y="245921"/>
                </a:cubicBezTo>
                <a:cubicBezTo>
                  <a:pt x="252223" y="245854"/>
                  <a:pt x="252661" y="245768"/>
                  <a:pt x="253118" y="245606"/>
                </a:cubicBezTo>
                <a:cubicBezTo>
                  <a:pt x="275464" y="237882"/>
                  <a:pt x="299429" y="236291"/>
                  <a:pt x="318660" y="221165"/>
                </a:cubicBezTo>
                <a:cubicBezTo>
                  <a:pt x="336519" y="207125"/>
                  <a:pt x="347625" y="185827"/>
                  <a:pt x="356427" y="165387"/>
                </a:cubicBezTo>
                <a:cubicBezTo>
                  <a:pt x="366513" y="141974"/>
                  <a:pt x="375448" y="118095"/>
                  <a:pt x="385449" y="94644"/>
                </a:cubicBezTo>
                <a:cubicBezTo>
                  <a:pt x="394498" y="73404"/>
                  <a:pt x="404395" y="51820"/>
                  <a:pt x="408157" y="28903"/>
                </a:cubicBezTo>
                <a:cubicBezTo>
                  <a:pt x="413986" y="23493"/>
                  <a:pt x="420063" y="18378"/>
                  <a:pt x="426512" y="13663"/>
                </a:cubicBezTo>
                <a:cubicBezTo>
                  <a:pt x="429102" y="11767"/>
                  <a:pt x="430941" y="7939"/>
                  <a:pt x="428807" y="4919"/>
                </a:cubicBezTo>
                <a:cubicBezTo>
                  <a:pt x="423816" y="-2149"/>
                  <a:pt x="414024" y="14"/>
                  <a:pt x="406804" y="1604"/>
                </a:cubicBezTo>
                <a:cubicBezTo>
                  <a:pt x="394384" y="4338"/>
                  <a:pt x="382296" y="8910"/>
                  <a:pt x="370457" y="13453"/>
                </a:cubicBezTo>
                <a:cubicBezTo>
                  <a:pt x="351969" y="20549"/>
                  <a:pt x="333729" y="28312"/>
                  <a:pt x="316069" y="37257"/>
                </a:cubicBezTo>
                <a:cubicBezTo>
                  <a:pt x="282674" y="54163"/>
                  <a:pt x="246746" y="68737"/>
                  <a:pt x="219895" y="95759"/>
                </a:cubicBezTo>
                <a:cubicBezTo>
                  <a:pt x="203579" y="112180"/>
                  <a:pt x="191339" y="134097"/>
                  <a:pt x="187825" y="157234"/>
                </a:cubicBezTo>
                <a:cubicBezTo>
                  <a:pt x="170489" y="148585"/>
                  <a:pt x="151601" y="143937"/>
                  <a:pt x="132075" y="146451"/>
                </a:cubicBezTo>
                <a:cubicBezTo>
                  <a:pt x="113044" y="148899"/>
                  <a:pt x="95594" y="157548"/>
                  <a:pt x="80363" y="168968"/>
                </a:cubicBezTo>
                <a:cubicBezTo>
                  <a:pt x="47274" y="193781"/>
                  <a:pt x="23595" y="229166"/>
                  <a:pt x="1058" y="263266"/>
                </a:cubicBezTo>
                <a:cubicBezTo>
                  <a:pt x="-2733" y="268981"/>
                  <a:pt x="4478" y="274639"/>
                  <a:pt x="9793" y="272000"/>
                </a:cubicBezTo>
                <a:close/>
                <a:moveTo>
                  <a:pt x="499454" y="296813"/>
                </a:moveTo>
                <a:cubicBezTo>
                  <a:pt x="501911" y="290164"/>
                  <a:pt x="503902" y="283345"/>
                  <a:pt x="505560" y="276515"/>
                </a:cubicBezTo>
                <a:cubicBezTo>
                  <a:pt x="508112" y="266037"/>
                  <a:pt x="509960" y="255436"/>
                  <a:pt x="511627" y="244797"/>
                </a:cubicBezTo>
                <a:cubicBezTo>
                  <a:pt x="517275" y="247216"/>
                  <a:pt x="525610" y="246330"/>
                  <a:pt x="530687" y="245883"/>
                </a:cubicBezTo>
                <a:cubicBezTo>
                  <a:pt x="542421" y="244854"/>
                  <a:pt x="553832" y="241910"/>
                  <a:pt x="565539" y="242396"/>
                </a:cubicBezTo>
                <a:cubicBezTo>
                  <a:pt x="558985" y="257827"/>
                  <a:pt x="547060" y="270495"/>
                  <a:pt x="533354" y="280096"/>
                </a:cubicBezTo>
                <a:cubicBezTo>
                  <a:pt x="525314" y="285726"/>
                  <a:pt x="516608" y="290564"/>
                  <a:pt x="507503" y="294241"/>
                </a:cubicBezTo>
                <a:cubicBezTo>
                  <a:pt x="504931" y="295279"/>
                  <a:pt x="502207" y="296070"/>
                  <a:pt x="499454" y="296813"/>
                </a:cubicBezTo>
                <a:close/>
                <a:moveTo>
                  <a:pt x="465716" y="327417"/>
                </a:moveTo>
                <a:cubicBezTo>
                  <a:pt x="445304" y="346876"/>
                  <a:pt x="415015" y="349533"/>
                  <a:pt x="388183" y="348467"/>
                </a:cubicBezTo>
                <a:cubicBezTo>
                  <a:pt x="369171" y="347714"/>
                  <a:pt x="350378" y="344866"/>
                  <a:pt x="331585" y="342085"/>
                </a:cubicBezTo>
                <a:cubicBezTo>
                  <a:pt x="342444" y="335504"/>
                  <a:pt x="352788" y="328064"/>
                  <a:pt x="362113" y="319473"/>
                </a:cubicBezTo>
                <a:cubicBezTo>
                  <a:pt x="377067" y="305690"/>
                  <a:pt x="389783" y="289688"/>
                  <a:pt x="403537" y="274762"/>
                </a:cubicBezTo>
                <a:cubicBezTo>
                  <a:pt x="415796" y="261456"/>
                  <a:pt x="429855" y="250055"/>
                  <a:pt x="442333" y="236977"/>
                </a:cubicBezTo>
                <a:cubicBezTo>
                  <a:pt x="452077" y="226766"/>
                  <a:pt x="463269" y="213641"/>
                  <a:pt x="465031" y="199105"/>
                </a:cubicBezTo>
                <a:cubicBezTo>
                  <a:pt x="465345" y="196477"/>
                  <a:pt x="461687" y="196086"/>
                  <a:pt x="460468" y="197867"/>
                </a:cubicBezTo>
                <a:cubicBezTo>
                  <a:pt x="455410" y="205306"/>
                  <a:pt x="451419" y="212878"/>
                  <a:pt x="445352" y="219689"/>
                </a:cubicBezTo>
                <a:cubicBezTo>
                  <a:pt x="440228" y="225432"/>
                  <a:pt x="434712" y="230805"/>
                  <a:pt x="428969" y="235929"/>
                </a:cubicBezTo>
                <a:cubicBezTo>
                  <a:pt x="416720" y="246835"/>
                  <a:pt x="404004" y="256798"/>
                  <a:pt x="392774" y="268809"/>
                </a:cubicBezTo>
                <a:cubicBezTo>
                  <a:pt x="379686" y="282821"/>
                  <a:pt x="367314" y="297546"/>
                  <a:pt x="353083" y="310453"/>
                </a:cubicBezTo>
                <a:cubicBezTo>
                  <a:pt x="342482" y="320063"/>
                  <a:pt x="330633" y="328102"/>
                  <a:pt x="318193" y="335113"/>
                </a:cubicBezTo>
                <a:cubicBezTo>
                  <a:pt x="327337" y="307605"/>
                  <a:pt x="332243" y="278973"/>
                  <a:pt x="339224" y="250855"/>
                </a:cubicBezTo>
                <a:cubicBezTo>
                  <a:pt x="345635" y="225042"/>
                  <a:pt x="353750" y="195314"/>
                  <a:pt x="372133" y="175226"/>
                </a:cubicBezTo>
                <a:cubicBezTo>
                  <a:pt x="385926" y="160158"/>
                  <a:pt x="404899" y="154414"/>
                  <a:pt x="424797" y="153395"/>
                </a:cubicBezTo>
                <a:cubicBezTo>
                  <a:pt x="458878" y="151661"/>
                  <a:pt x="496701" y="161262"/>
                  <a:pt x="528372" y="146137"/>
                </a:cubicBezTo>
                <a:cubicBezTo>
                  <a:pt x="516723" y="160024"/>
                  <a:pt x="510560" y="179769"/>
                  <a:pt x="506998" y="196581"/>
                </a:cubicBezTo>
                <a:cubicBezTo>
                  <a:pt x="499959" y="229738"/>
                  <a:pt x="499435" y="270752"/>
                  <a:pt x="483662" y="302595"/>
                </a:cubicBezTo>
                <a:cubicBezTo>
                  <a:pt x="482309" y="303642"/>
                  <a:pt x="481709" y="305014"/>
                  <a:pt x="481680" y="306404"/>
                </a:cubicBezTo>
                <a:cubicBezTo>
                  <a:pt x="477442" y="314091"/>
                  <a:pt x="472251" y="321187"/>
                  <a:pt x="465716" y="327417"/>
                </a:cubicBezTo>
                <a:close/>
                <a:moveTo>
                  <a:pt x="410643" y="379699"/>
                </a:moveTo>
                <a:cubicBezTo>
                  <a:pt x="384792" y="375842"/>
                  <a:pt x="360303" y="367717"/>
                  <a:pt x="337472" y="355744"/>
                </a:cubicBezTo>
                <a:cubicBezTo>
                  <a:pt x="359408" y="358992"/>
                  <a:pt x="381382" y="362011"/>
                  <a:pt x="403614" y="361354"/>
                </a:cubicBezTo>
                <a:cubicBezTo>
                  <a:pt x="421901" y="360811"/>
                  <a:pt x="440647" y="357573"/>
                  <a:pt x="456811" y="349172"/>
                </a:cubicBezTo>
                <a:cubicBezTo>
                  <a:pt x="463783" y="356582"/>
                  <a:pt x="475232" y="360440"/>
                  <a:pt x="483890" y="365364"/>
                </a:cubicBezTo>
                <a:cubicBezTo>
                  <a:pt x="491558" y="369726"/>
                  <a:pt x="499263" y="374584"/>
                  <a:pt x="505255" y="381061"/>
                </a:cubicBezTo>
                <a:cubicBezTo>
                  <a:pt x="473822" y="383709"/>
                  <a:pt x="441856" y="384357"/>
                  <a:pt x="410643" y="379699"/>
                </a:cubicBezTo>
                <a:close/>
                <a:moveTo>
                  <a:pt x="303306" y="349220"/>
                </a:moveTo>
                <a:cubicBezTo>
                  <a:pt x="303982" y="350010"/>
                  <a:pt x="304849" y="350648"/>
                  <a:pt x="305906" y="351058"/>
                </a:cubicBezTo>
                <a:cubicBezTo>
                  <a:pt x="306354" y="351725"/>
                  <a:pt x="306944" y="352344"/>
                  <a:pt x="307725" y="352868"/>
                </a:cubicBezTo>
                <a:cubicBezTo>
                  <a:pt x="337738" y="373118"/>
                  <a:pt x="371419" y="386577"/>
                  <a:pt x="407262" y="391939"/>
                </a:cubicBezTo>
                <a:cubicBezTo>
                  <a:pt x="415453" y="393167"/>
                  <a:pt x="423645" y="393968"/>
                  <a:pt x="431836" y="394453"/>
                </a:cubicBezTo>
                <a:cubicBezTo>
                  <a:pt x="433941" y="402321"/>
                  <a:pt x="436770" y="408503"/>
                  <a:pt x="434617" y="417304"/>
                </a:cubicBezTo>
                <a:cubicBezTo>
                  <a:pt x="432274" y="426867"/>
                  <a:pt x="426750" y="435888"/>
                  <a:pt x="421149" y="443869"/>
                </a:cubicBezTo>
                <a:cubicBezTo>
                  <a:pt x="415939" y="451308"/>
                  <a:pt x="410024" y="458319"/>
                  <a:pt x="403699" y="464958"/>
                </a:cubicBezTo>
                <a:cubicBezTo>
                  <a:pt x="404156" y="461300"/>
                  <a:pt x="404290" y="457947"/>
                  <a:pt x="404223" y="455604"/>
                </a:cubicBezTo>
                <a:cubicBezTo>
                  <a:pt x="403804" y="441764"/>
                  <a:pt x="400013" y="425429"/>
                  <a:pt x="390479" y="414970"/>
                </a:cubicBezTo>
                <a:cubicBezTo>
                  <a:pt x="387602" y="411817"/>
                  <a:pt x="381458" y="415104"/>
                  <a:pt x="383049" y="419295"/>
                </a:cubicBezTo>
                <a:cubicBezTo>
                  <a:pt x="387287" y="430401"/>
                  <a:pt x="391802" y="441298"/>
                  <a:pt x="392955" y="453261"/>
                </a:cubicBezTo>
                <a:cubicBezTo>
                  <a:pt x="393536" y="459338"/>
                  <a:pt x="393536" y="465834"/>
                  <a:pt x="391412" y="471644"/>
                </a:cubicBezTo>
                <a:cubicBezTo>
                  <a:pt x="390621" y="473788"/>
                  <a:pt x="389364" y="475664"/>
                  <a:pt x="388192" y="477550"/>
                </a:cubicBezTo>
                <a:cubicBezTo>
                  <a:pt x="375877" y="451270"/>
                  <a:pt x="351940" y="436011"/>
                  <a:pt x="328795" y="418333"/>
                </a:cubicBezTo>
                <a:cubicBezTo>
                  <a:pt x="309383" y="403512"/>
                  <a:pt x="278636" y="370146"/>
                  <a:pt x="303306" y="349220"/>
                </a:cubicBezTo>
                <a:close/>
                <a:moveTo>
                  <a:pt x="242555" y="386548"/>
                </a:moveTo>
                <a:cubicBezTo>
                  <a:pt x="247937" y="381576"/>
                  <a:pt x="253385" y="376185"/>
                  <a:pt x="257757" y="370222"/>
                </a:cubicBezTo>
                <a:cubicBezTo>
                  <a:pt x="256357" y="382947"/>
                  <a:pt x="254119" y="395596"/>
                  <a:pt x="251128" y="408026"/>
                </a:cubicBezTo>
                <a:cubicBezTo>
                  <a:pt x="250890" y="409027"/>
                  <a:pt x="250613" y="410008"/>
                  <a:pt x="250347" y="411008"/>
                </a:cubicBezTo>
                <a:cubicBezTo>
                  <a:pt x="249889" y="402064"/>
                  <a:pt x="247727" y="393273"/>
                  <a:pt x="242555" y="386548"/>
                </a:cubicBezTo>
                <a:close/>
                <a:moveTo>
                  <a:pt x="135256" y="497866"/>
                </a:moveTo>
                <a:cubicBezTo>
                  <a:pt x="135332" y="496923"/>
                  <a:pt x="135104" y="496085"/>
                  <a:pt x="134675" y="495371"/>
                </a:cubicBezTo>
                <a:cubicBezTo>
                  <a:pt x="140666" y="489989"/>
                  <a:pt x="146743" y="484693"/>
                  <a:pt x="152725" y="479292"/>
                </a:cubicBezTo>
                <a:cubicBezTo>
                  <a:pt x="167822" y="465691"/>
                  <a:pt x="181186" y="450584"/>
                  <a:pt x="194645" y="435402"/>
                </a:cubicBezTo>
                <a:cubicBezTo>
                  <a:pt x="207560" y="420828"/>
                  <a:pt x="220648" y="406722"/>
                  <a:pt x="234935" y="393530"/>
                </a:cubicBezTo>
                <a:cubicBezTo>
                  <a:pt x="239402" y="409169"/>
                  <a:pt x="238974" y="424410"/>
                  <a:pt x="233773" y="440679"/>
                </a:cubicBezTo>
                <a:cubicBezTo>
                  <a:pt x="228249" y="457947"/>
                  <a:pt x="218724" y="474206"/>
                  <a:pt x="202188" y="482636"/>
                </a:cubicBezTo>
                <a:cubicBezTo>
                  <a:pt x="186263" y="490751"/>
                  <a:pt x="168355" y="494085"/>
                  <a:pt x="152487" y="502381"/>
                </a:cubicBezTo>
                <a:cubicBezTo>
                  <a:pt x="145457" y="506058"/>
                  <a:pt x="139419" y="510744"/>
                  <a:pt x="134494" y="516345"/>
                </a:cubicBezTo>
                <a:cubicBezTo>
                  <a:pt x="134570" y="510220"/>
                  <a:pt x="134732" y="504077"/>
                  <a:pt x="135256" y="497866"/>
                </a:cubicBezTo>
                <a:close/>
                <a:moveTo>
                  <a:pt x="108624" y="502400"/>
                </a:moveTo>
                <a:cubicBezTo>
                  <a:pt x="104719" y="461471"/>
                  <a:pt x="113701" y="415628"/>
                  <a:pt x="150430" y="392196"/>
                </a:cubicBezTo>
                <a:cubicBezTo>
                  <a:pt x="168927" y="380394"/>
                  <a:pt x="190720" y="375423"/>
                  <a:pt x="212037" y="371479"/>
                </a:cubicBezTo>
                <a:cubicBezTo>
                  <a:pt x="224743" y="369136"/>
                  <a:pt x="238193" y="367564"/>
                  <a:pt x="250699" y="363640"/>
                </a:cubicBezTo>
                <a:cubicBezTo>
                  <a:pt x="242050" y="371755"/>
                  <a:pt x="233259" y="379614"/>
                  <a:pt x="224067" y="387377"/>
                </a:cubicBezTo>
                <a:cubicBezTo>
                  <a:pt x="209208" y="399940"/>
                  <a:pt x="196207" y="414399"/>
                  <a:pt x="183329" y="428944"/>
                </a:cubicBezTo>
                <a:cubicBezTo>
                  <a:pt x="169908" y="444098"/>
                  <a:pt x="156402" y="458899"/>
                  <a:pt x="141295" y="472396"/>
                </a:cubicBezTo>
                <a:cubicBezTo>
                  <a:pt x="130246" y="482264"/>
                  <a:pt x="119006" y="491875"/>
                  <a:pt x="108624" y="502400"/>
                </a:cubicBezTo>
                <a:close/>
                <a:moveTo>
                  <a:pt x="228125" y="356410"/>
                </a:moveTo>
                <a:cubicBezTo>
                  <a:pt x="218466" y="357982"/>
                  <a:pt x="208856" y="359735"/>
                  <a:pt x="199340" y="361526"/>
                </a:cubicBezTo>
                <a:cubicBezTo>
                  <a:pt x="176509" y="365831"/>
                  <a:pt x="153916" y="372661"/>
                  <a:pt x="135428" y="387262"/>
                </a:cubicBezTo>
                <a:cubicBezTo>
                  <a:pt x="107500" y="409332"/>
                  <a:pt x="96556" y="443393"/>
                  <a:pt x="95280" y="477807"/>
                </a:cubicBezTo>
                <a:cubicBezTo>
                  <a:pt x="90336" y="467891"/>
                  <a:pt x="84478" y="458366"/>
                  <a:pt x="79363" y="449374"/>
                </a:cubicBezTo>
                <a:cubicBezTo>
                  <a:pt x="67933" y="429258"/>
                  <a:pt x="55960" y="405922"/>
                  <a:pt x="59399" y="382014"/>
                </a:cubicBezTo>
                <a:cubicBezTo>
                  <a:pt x="62752" y="358706"/>
                  <a:pt x="80335" y="339342"/>
                  <a:pt x="101337" y="329846"/>
                </a:cubicBezTo>
                <a:cubicBezTo>
                  <a:pt x="124807" y="319225"/>
                  <a:pt x="152315" y="321997"/>
                  <a:pt x="176204" y="329627"/>
                </a:cubicBezTo>
                <a:cubicBezTo>
                  <a:pt x="188939" y="333694"/>
                  <a:pt x="201102" y="339332"/>
                  <a:pt x="212685" y="346000"/>
                </a:cubicBezTo>
                <a:cubicBezTo>
                  <a:pt x="217962" y="349038"/>
                  <a:pt x="222991" y="352839"/>
                  <a:pt x="228125" y="356410"/>
                </a:cubicBezTo>
                <a:close/>
                <a:moveTo>
                  <a:pt x="404242" y="15425"/>
                </a:moveTo>
                <a:cubicBezTo>
                  <a:pt x="404242" y="15425"/>
                  <a:pt x="404252" y="15425"/>
                  <a:pt x="404242" y="15425"/>
                </a:cubicBezTo>
                <a:cubicBezTo>
                  <a:pt x="373829" y="42371"/>
                  <a:pt x="350693" y="76985"/>
                  <a:pt x="328413" y="110694"/>
                </a:cubicBezTo>
                <a:cubicBezTo>
                  <a:pt x="313907" y="132650"/>
                  <a:pt x="299724" y="154842"/>
                  <a:pt x="284656" y="176417"/>
                </a:cubicBezTo>
                <a:cubicBezTo>
                  <a:pt x="270587" y="196553"/>
                  <a:pt x="256109" y="216412"/>
                  <a:pt x="242479" y="236843"/>
                </a:cubicBezTo>
                <a:cubicBezTo>
                  <a:pt x="240555" y="235672"/>
                  <a:pt x="238279" y="235710"/>
                  <a:pt x="236393" y="236519"/>
                </a:cubicBezTo>
                <a:cubicBezTo>
                  <a:pt x="225362" y="226375"/>
                  <a:pt x="214037" y="217812"/>
                  <a:pt x="207046" y="203830"/>
                </a:cubicBezTo>
                <a:cubicBezTo>
                  <a:pt x="200740" y="191209"/>
                  <a:pt x="198416" y="176655"/>
                  <a:pt x="199912" y="162663"/>
                </a:cubicBezTo>
                <a:cubicBezTo>
                  <a:pt x="206875" y="97473"/>
                  <a:pt x="277074" y="71203"/>
                  <a:pt x="327518" y="45705"/>
                </a:cubicBezTo>
                <a:cubicBezTo>
                  <a:pt x="342787" y="37990"/>
                  <a:pt x="358798" y="31513"/>
                  <a:pt x="374772" y="25417"/>
                </a:cubicBezTo>
                <a:cubicBezTo>
                  <a:pt x="384459" y="21721"/>
                  <a:pt x="394241" y="18159"/>
                  <a:pt x="404242" y="15425"/>
                </a:cubicBezTo>
                <a:close/>
                <a:moveTo>
                  <a:pt x="263310" y="228595"/>
                </a:moveTo>
                <a:cubicBezTo>
                  <a:pt x="287332" y="192942"/>
                  <a:pt x="312497" y="158034"/>
                  <a:pt x="336167" y="122134"/>
                </a:cubicBezTo>
                <a:cubicBezTo>
                  <a:pt x="353417" y="95978"/>
                  <a:pt x="371000" y="68670"/>
                  <a:pt x="392260" y="45076"/>
                </a:cubicBezTo>
                <a:cubicBezTo>
                  <a:pt x="377201" y="80548"/>
                  <a:pt x="362932" y="116399"/>
                  <a:pt x="348178" y="151976"/>
                </a:cubicBezTo>
                <a:cubicBezTo>
                  <a:pt x="339691" y="172436"/>
                  <a:pt x="329947" y="193867"/>
                  <a:pt x="312973" y="208783"/>
                </a:cubicBezTo>
                <a:cubicBezTo>
                  <a:pt x="298953" y="221098"/>
                  <a:pt x="280855" y="224232"/>
                  <a:pt x="263310" y="228595"/>
                </a:cubicBezTo>
                <a:close/>
                <a:moveTo>
                  <a:pt x="88107" y="234405"/>
                </a:moveTo>
                <a:cubicBezTo>
                  <a:pt x="65962" y="235700"/>
                  <a:pt x="44845" y="242358"/>
                  <a:pt x="24604" y="251064"/>
                </a:cubicBezTo>
                <a:cubicBezTo>
                  <a:pt x="62180" y="196391"/>
                  <a:pt x="116482" y="132278"/>
                  <a:pt x="186424" y="170911"/>
                </a:cubicBezTo>
                <a:cubicBezTo>
                  <a:pt x="186539" y="170978"/>
                  <a:pt x="186653" y="171007"/>
                  <a:pt x="186767" y="171064"/>
                </a:cubicBezTo>
                <a:cubicBezTo>
                  <a:pt x="186777" y="173197"/>
                  <a:pt x="186853" y="175341"/>
                  <a:pt x="187024" y="177474"/>
                </a:cubicBezTo>
                <a:cubicBezTo>
                  <a:pt x="188377" y="193848"/>
                  <a:pt x="195492" y="211288"/>
                  <a:pt x="206732" y="224689"/>
                </a:cubicBezTo>
                <a:cubicBezTo>
                  <a:pt x="179728" y="204716"/>
                  <a:pt x="145657" y="192647"/>
                  <a:pt x="113244" y="201687"/>
                </a:cubicBezTo>
                <a:cubicBezTo>
                  <a:pt x="108595" y="202982"/>
                  <a:pt x="109510" y="210221"/>
                  <a:pt x="114387" y="210116"/>
                </a:cubicBezTo>
                <a:cubicBezTo>
                  <a:pt x="135694" y="209659"/>
                  <a:pt x="155992" y="209964"/>
                  <a:pt x="175585" y="219412"/>
                </a:cubicBezTo>
                <a:cubicBezTo>
                  <a:pt x="192978" y="227804"/>
                  <a:pt x="206741" y="240844"/>
                  <a:pt x="222610" y="251359"/>
                </a:cubicBezTo>
                <a:cubicBezTo>
                  <a:pt x="206455" y="266409"/>
                  <a:pt x="161593" y="249769"/>
                  <a:pt x="146181" y="244682"/>
                </a:cubicBezTo>
                <a:cubicBezTo>
                  <a:pt x="127007" y="238348"/>
                  <a:pt x="108729" y="233195"/>
                  <a:pt x="88107" y="234405"/>
                </a:cubicBezTo>
                <a:close/>
              </a:path>
            </a:pathLst>
          </a:custGeom>
          <a:solidFill>
            <a:srgbClr val="6F764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0" name="Google Shape;1090;p8"/>
          <p:cNvSpPr/>
          <p:nvPr/>
        </p:nvSpPr>
        <p:spPr>
          <a:xfrm>
            <a:off x="1117638" y="1562997"/>
            <a:ext cx="4810668" cy="2682669"/>
          </a:xfrm>
          <a:custGeom>
            <a:avLst/>
            <a:gdLst/>
            <a:ahLst/>
            <a:cxnLst/>
            <a:rect l="l" t="t" r="r" b="b"/>
            <a:pathLst>
              <a:path w="4810668" h="2682669" extrusionOk="0">
                <a:moveTo>
                  <a:pt x="1084312" y="2553089"/>
                </a:moveTo>
                <a:cubicBezTo>
                  <a:pt x="1082493" y="2550031"/>
                  <a:pt x="1078550" y="2549012"/>
                  <a:pt x="1075473" y="2550793"/>
                </a:cubicBezTo>
                <a:cubicBezTo>
                  <a:pt x="1028124" y="2578235"/>
                  <a:pt x="686634" y="2761591"/>
                  <a:pt x="324227" y="2568300"/>
                </a:cubicBezTo>
                <a:cubicBezTo>
                  <a:pt x="-31951" y="2378343"/>
                  <a:pt x="143128" y="2075781"/>
                  <a:pt x="230692" y="2016069"/>
                </a:cubicBezTo>
                <a:cubicBezTo>
                  <a:pt x="235683" y="2012669"/>
                  <a:pt x="233701" y="2004868"/>
                  <a:pt x="227701" y="2004220"/>
                </a:cubicBezTo>
                <a:cubicBezTo>
                  <a:pt x="174389" y="1998524"/>
                  <a:pt x="54489" y="1973330"/>
                  <a:pt x="41277" y="1861802"/>
                </a:cubicBezTo>
                <a:cubicBezTo>
                  <a:pt x="30705" y="1772515"/>
                  <a:pt x="108352" y="1729605"/>
                  <a:pt x="138890" y="1716317"/>
                </a:cubicBezTo>
                <a:cubicBezTo>
                  <a:pt x="143652" y="1714241"/>
                  <a:pt x="144186" y="1707735"/>
                  <a:pt x="139842" y="1704887"/>
                </a:cubicBezTo>
                <a:cubicBezTo>
                  <a:pt x="94989" y="1675465"/>
                  <a:pt x="-66946" y="1549058"/>
                  <a:pt x="30867" y="1309809"/>
                </a:cubicBezTo>
                <a:cubicBezTo>
                  <a:pt x="77177" y="1196519"/>
                  <a:pt x="162807" y="1115271"/>
                  <a:pt x="252351" y="1076932"/>
                </a:cubicBezTo>
                <a:cubicBezTo>
                  <a:pt x="356040" y="1032546"/>
                  <a:pt x="464349" y="1038071"/>
                  <a:pt x="502440" y="1041871"/>
                </a:cubicBezTo>
                <a:cubicBezTo>
                  <a:pt x="507898" y="1042414"/>
                  <a:pt x="511574" y="1036413"/>
                  <a:pt x="508574" y="1031822"/>
                </a:cubicBezTo>
                <a:cubicBezTo>
                  <a:pt x="482132" y="991360"/>
                  <a:pt x="404447" y="854171"/>
                  <a:pt x="480456" y="738709"/>
                </a:cubicBezTo>
                <a:cubicBezTo>
                  <a:pt x="570124" y="602483"/>
                  <a:pt x="716971" y="405449"/>
                  <a:pt x="1063729" y="543247"/>
                </a:cubicBezTo>
                <a:cubicBezTo>
                  <a:pt x="1067368" y="544695"/>
                  <a:pt x="1071444" y="542666"/>
                  <a:pt x="1072463" y="538894"/>
                </a:cubicBezTo>
                <a:cubicBezTo>
                  <a:pt x="1085313" y="491374"/>
                  <a:pt x="1170561" y="218397"/>
                  <a:pt x="1464684" y="80817"/>
                </a:cubicBezTo>
                <a:cubicBezTo>
                  <a:pt x="1782867" y="-68011"/>
                  <a:pt x="1978891" y="26925"/>
                  <a:pt x="2069245" y="101153"/>
                </a:cubicBezTo>
                <a:cubicBezTo>
                  <a:pt x="2071550" y="103049"/>
                  <a:pt x="2074836" y="103116"/>
                  <a:pt x="2077237" y="101334"/>
                </a:cubicBezTo>
                <a:cubicBezTo>
                  <a:pt x="2102183" y="82789"/>
                  <a:pt x="2237828" y="-12651"/>
                  <a:pt x="2370073" y="1408"/>
                </a:cubicBezTo>
                <a:cubicBezTo>
                  <a:pt x="2515053" y="16819"/>
                  <a:pt x="2631849" y="93048"/>
                  <a:pt x="2681217" y="197908"/>
                </a:cubicBezTo>
                <a:cubicBezTo>
                  <a:pt x="2683160" y="202033"/>
                  <a:pt x="2688570" y="202995"/>
                  <a:pt x="2691771" y="199737"/>
                </a:cubicBezTo>
                <a:cubicBezTo>
                  <a:pt x="2719698" y="171305"/>
                  <a:pt x="2831397" y="65778"/>
                  <a:pt x="2936697" y="80817"/>
                </a:cubicBezTo>
                <a:cubicBezTo>
                  <a:pt x="3054149" y="97601"/>
                  <a:pt x="3115719" y="192451"/>
                  <a:pt x="3138855" y="254849"/>
                </a:cubicBezTo>
                <a:cubicBezTo>
                  <a:pt x="3140122" y="258268"/>
                  <a:pt x="3143932" y="259992"/>
                  <a:pt x="3147332" y="258659"/>
                </a:cubicBezTo>
                <a:cubicBezTo>
                  <a:pt x="3168868" y="250229"/>
                  <a:pt x="3242211" y="224464"/>
                  <a:pt x="3301228" y="238771"/>
                </a:cubicBezTo>
                <a:cubicBezTo>
                  <a:pt x="3364655" y="254153"/>
                  <a:pt x="3426015" y="290901"/>
                  <a:pt x="3464458" y="353680"/>
                </a:cubicBezTo>
                <a:cubicBezTo>
                  <a:pt x="3466229" y="356566"/>
                  <a:pt x="3469944" y="357576"/>
                  <a:pt x="3472954" y="356023"/>
                </a:cubicBezTo>
                <a:cubicBezTo>
                  <a:pt x="3518322" y="332620"/>
                  <a:pt x="3842867" y="179277"/>
                  <a:pt x="4176099" y="394990"/>
                </a:cubicBezTo>
                <a:cubicBezTo>
                  <a:pt x="4176099" y="394990"/>
                  <a:pt x="4434769" y="571431"/>
                  <a:pt x="4427969" y="878375"/>
                </a:cubicBezTo>
                <a:cubicBezTo>
                  <a:pt x="4427893" y="881756"/>
                  <a:pt x="4430369" y="884651"/>
                  <a:pt x="4433731" y="885032"/>
                </a:cubicBezTo>
                <a:cubicBezTo>
                  <a:pt x="4451400" y="887033"/>
                  <a:pt x="4506435" y="896110"/>
                  <a:pt x="4569596" y="935277"/>
                </a:cubicBezTo>
                <a:cubicBezTo>
                  <a:pt x="4653844" y="987521"/>
                  <a:pt x="4752409" y="1091934"/>
                  <a:pt x="4792338" y="1271595"/>
                </a:cubicBezTo>
                <a:cubicBezTo>
                  <a:pt x="4861061" y="1580862"/>
                  <a:pt x="4717805" y="1683266"/>
                  <a:pt x="4670704" y="1699420"/>
                </a:cubicBezTo>
                <a:cubicBezTo>
                  <a:pt x="4666103" y="1701001"/>
                  <a:pt x="4664779" y="1706840"/>
                  <a:pt x="4668247" y="1710259"/>
                </a:cubicBezTo>
                <a:cubicBezTo>
                  <a:pt x="4686973" y="1728700"/>
                  <a:pt x="4727311" y="1775639"/>
                  <a:pt x="4724634" y="1835751"/>
                </a:cubicBezTo>
                <a:cubicBezTo>
                  <a:pt x="4721882" y="1897588"/>
                  <a:pt x="4695155" y="1928972"/>
                  <a:pt x="4684134" y="1939374"/>
                </a:cubicBezTo>
                <a:cubicBezTo>
                  <a:pt x="4681648" y="1941717"/>
                  <a:pt x="4681353" y="1945555"/>
                  <a:pt x="4683486" y="1948222"/>
                </a:cubicBezTo>
                <a:cubicBezTo>
                  <a:pt x="4705956" y="1976255"/>
                  <a:pt x="4808597" y="2123197"/>
                  <a:pt x="4658674" y="2306172"/>
                </a:cubicBezTo>
                <a:cubicBezTo>
                  <a:pt x="4513322" y="2483575"/>
                  <a:pt x="4314897" y="2400651"/>
                  <a:pt x="4266329" y="2376429"/>
                </a:cubicBezTo>
                <a:cubicBezTo>
                  <a:pt x="4261700" y="2374123"/>
                  <a:pt x="4256366" y="2377857"/>
                  <a:pt x="4256947" y="2382991"/>
                </a:cubicBezTo>
                <a:cubicBezTo>
                  <a:pt x="4260577" y="2415348"/>
                  <a:pt x="4265368" y="2501425"/>
                  <a:pt x="4217761" y="2526628"/>
                </a:cubicBezTo>
                <a:cubicBezTo>
                  <a:pt x="4167784" y="2553089"/>
                  <a:pt x="4112025" y="2536886"/>
                  <a:pt x="4096117" y="2531295"/>
                </a:cubicBezTo>
                <a:cubicBezTo>
                  <a:pt x="4093451" y="2530362"/>
                  <a:pt x="4090507" y="2531248"/>
                  <a:pt x="4088793" y="2533486"/>
                </a:cubicBezTo>
                <a:cubicBezTo>
                  <a:pt x="4075515" y="2550831"/>
                  <a:pt x="4018108" y="2619878"/>
                  <a:pt x="3957376" y="2603000"/>
                </a:cubicBezTo>
                <a:cubicBezTo>
                  <a:pt x="3884729" y="2582807"/>
                  <a:pt x="3861965" y="2511426"/>
                  <a:pt x="3856459" y="2488576"/>
                </a:cubicBezTo>
                <a:cubicBezTo>
                  <a:pt x="3855573" y="2484909"/>
                  <a:pt x="3851792" y="2482775"/>
                  <a:pt x="3848182" y="2483899"/>
                </a:cubicBezTo>
                <a:cubicBezTo>
                  <a:pt x="3816340" y="2493805"/>
                  <a:pt x="3676389" y="2521847"/>
                  <a:pt x="3516055" y="2318745"/>
                </a:cubicBezTo>
                <a:cubicBezTo>
                  <a:pt x="3514274" y="2316497"/>
                  <a:pt x="3511244" y="2315640"/>
                  <a:pt x="3508577" y="2316678"/>
                </a:cubicBezTo>
                <a:cubicBezTo>
                  <a:pt x="3481927" y="2327089"/>
                  <a:pt x="3340918" y="2373228"/>
                  <a:pt x="3252774" y="2223943"/>
                </a:cubicBezTo>
                <a:cubicBezTo>
                  <a:pt x="3250831" y="2220657"/>
                  <a:pt x="3246488" y="2219742"/>
                  <a:pt x="3243411" y="2222000"/>
                </a:cubicBezTo>
                <a:cubicBezTo>
                  <a:pt x="3201053" y="2253022"/>
                  <a:pt x="2930439" y="2431664"/>
                  <a:pt x="2634125" y="2171431"/>
                </a:cubicBezTo>
                <a:cubicBezTo>
                  <a:pt x="2631535" y="2169155"/>
                  <a:pt x="2627629" y="2169250"/>
                  <a:pt x="2625200" y="2171688"/>
                </a:cubicBezTo>
                <a:cubicBezTo>
                  <a:pt x="2598826" y="2198082"/>
                  <a:pt x="2453722" y="2331594"/>
                  <a:pt x="2298055" y="2243193"/>
                </a:cubicBezTo>
                <a:cubicBezTo>
                  <a:pt x="2295835" y="2241935"/>
                  <a:pt x="2293111" y="2242021"/>
                  <a:pt x="2291016" y="2243469"/>
                </a:cubicBezTo>
                <a:cubicBezTo>
                  <a:pt x="2275099" y="2254518"/>
                  <a:pt x="2203300" y="2298076"/>
                  <a:pt x="2102640" y="2264433"/>
                </a:cubicBezTo>
                <a:cubicBezTo>
                  <a:pt x="2098220" y="2262957"/>
                  <a:pt x="2093715" y="2266358"/>
                  <a:pt x="2094010" y="2271006"/>
                </a:cubicBezTo>
                <a:cubicBezTo>
                  <a:pt x="2096258" y="2306858"/>
                  <a:pt x="2094001" y="2428102"/>
                  <a:pt x="1963337" y="2446266"/>
                </a:cubicBezTo>
                <a:cubicBezTo>
                  <a:pt x="1960955" y="2446599"/>
                  <a:pt x="1958936" y="2448171"/>
                  <a:pt x="1958089" y="2450418"/>
                </a:cubicBezTo>
                <a:cubicBezTo>
                  <a:pt x="1942667" y="2491252"/>
                  <a:pt x="1792049" y="2856555"/>
                  <a:pt x="1432213" y="2580035"/>
                </a:cubicBezTo>
                <a:cubicBezTo>
                  <a:pt x="1429899" y="2578254"/>
                  <a:pt x="1426689" y="2578206"/>
                  <a:pt x="1424346" y="2579959"/>
                </a:cubicBezTo>
                <a:cubicBezTo>
                  <a:pt x="1394104" y="2602533"/>
                  <a:pt x="1195517" y="2740207"/>
                  <a:pt x="1084312" y="2553089"/>
                </a:cubicBezTo>
                <a:close/>
              </a:path>
            </a:pathLst>
          </a:custGeom>
          <a:solidFill>
            <a:srgbClr val="6F764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1" name="Google Shape;1091;p8"/>
          <p:cNvSpPr/>
          <p:nvPr/>
        </p:nvSpPr>
        <p:spPr>
          <a:xfrm>
            <a:off x="1102361" y="1540918"/>
            <a:ext cx="4837299" cy="4111856"/>
          </a:xfrm>
          <a:custGeom>
            <a:avLst/>
            <a:gdLst/>
            <a:ahLst/>
            <a:cxnLst/>
            <a:rect l="l" t="t" r="r" b="b"/>
            <a:pathLst>
              <a:path w="4837299" h="4111856" extrusionOk="0">
                <a:moveTo>
                  <a:pt x="4836162" y="1382476"/>
                </a:moveTo>
                <a:cubicBezTo>
                  <a:pt x="4825532" y="1164915"/>
                  <a:pt x="4685267" y="937230"/>
                  <a:pt x="4459524" y="896386"/>
                </a:cubicBezTo>
                <a:cubicBezTo>
                  <a:pt x="4456857" y="402849"/>
                  <a:pt x="3904550" y="152808"/>
                  <a:pt x="3492003" y="366873"/>
                </a:cubicBezTo>
                <a:cubicBezTo>
                  <a:pt x="3425252" y="257364"/>
                  <a:pt x="3277472" y="213425"/>
                  <a:pt x="3161552" y="267917"/>
                </a:cubicBezTo>
                <a:cubicBezTo>
                  <a:pt x="3145855" y="195194"/>
                  <a:pt x="3089534" y="134472"/>
                  <a:pt x="3022107" y="105449"/>
                </a:cubicBezTo>
                <a:cubicBezTo>
                  <a:pt x="2911912" y="56596"/>
                  <a:pt x="2779305" y="116451"/>
                  <a:pt x="2709058" y="206395"/>
                </a:cubicBezTo>
                <a:cubicBezTo>
                  <a:pt x="2603368" y="-22100"/>
                  <a:pt x="2258240" y="-52808"/>
                  <a:pt x="2085494" y="114555"/>
                </a:cubicBezTo>
                <a:cubicBezTo>
                  <a:pt x="1796096" y="-193855"/>
                  <a:pt x="1126165" y="177592"/>
                  <a:pt x="1079854" y="553544"/>
                </a:cubicBezTo>
                <a:cubicBezTo>
                  <a:pt x="968164" y="490326"/>
                  <a:pt x="821346" y="474410"/>
                  <a:pt x="704769" y="533570"/>
                </a:cubicBezTo>
                <a:cubicBezTo>
                  <a:pt x="574610" y="601121"/>
                  <a:pt x="454138" y="730318"/>
                  <a:pt x="442679" y="881880"/>
                </a:cubicBezTo>
                <a:cubicBezTo>
                  <a:pt x="445327" y="945383"/>
                  <a:pt x="472569" y="1007753"/>
                  <a:pt x="510640" y="1058083"/>
                </a:cubicBezTo>
                <a:cubicBezTo>
                  <a:pt x="447042" y="1037576"/>
                  <a:pt x="377528" y="1052253"/>
                  <a:pt x="314844" y="1069989"/>
                </a:cubicBezTo>
                <a:cubicBezTo>
                  <a:pt x="35876" y="1138398"/>
                  <a:pt x="-133660" y="1556802"/>
                  <a:pt x="135603" y="1738196"/>
                </a:cubicBezTo>
                <a:cubicBezTo>
                  <a:pt x="-38019" y="1819130"/>
                  <a:pt x="55688" y="2030652"/>
                  <a:pt x="222271" y="2039082"/>
                </a:cubicBezTo>
                <a:cubicBezTo>
                  <a:pt x="-26541" y="2275349"/>
                  <a:pt x="182913" y="2594304"/>
                  <a:pt x="468273" y="2663255"/>
                </a:cubicBezTo>
                <a:cubicBezTo>
                  <a:pt x="674784" y="2726130"/>
                  <a:pt x="905889" y="2700355"/>
                  <a:pt x="1091703" y="2589960"/>
                </a:cubicBezTo>
                <a:cubicBezTo>
                  <a:pt x="1155054" y="2700526"/>
                  <a:pt x="1306206" y="2714356"/>
                  <a:pt x="1407333" y="2649282"/>
                </a:cubicBezTo>
                <a:cubicBezTo>
                  <a:pt x="1415287" y="2644605"/>
                  <a:pt x="1426383" y="2639366"/>
                  <a:pt x="1432089" y="2631975"/>
                </a:cubicBezTo>
                <a:cubicBezTo>
                  <a:pt x="1434860" y="2625517"/>
                  <a:pt x="1439909" y="2622593"/>
                  <a:pt x="1444833" y="2618011"/>
                </a:cubicBezTo>
                <a:cubicBezTo>
                  <a:pt x="1509717" y="2677247"/>
                  <a:pt x="1596300" y="2711394"/>
                  <a:pt x="1683425" y="2719700"/>
                </a:cubicBezTo>
                <a:cubicBezTo>
                  <a:pt x="1859104" y="3031806"/>
                  <a:pt x="2084904" y="2878548"/>
                  <a:pt x="2170114" y="3069010"/>
                </a:cubicBezTo>
                <a:cubicBezTo>
                  <a:pt x="2228131" y="3210266"/>
                  <a:pt x="2167685" y="3347036"/>
                  <a:pt x="2252306" y="3438962"/>
                </a:cubicBezTo>
                <a:cubicBezTo>
                  <a:pt x="2334497" y="3528259"/>
                  <a:pt x="2221378" y="3962198"/>
                  <a:pt x="2163447" y="4046637"/>
                </a:cubicBezTo>
                <a:cubicBezTo>
                  <a:pt x="2148512" y="4050562"/>
                  <a:pt x="1984586" y="4100139"/>
                  <a:pt x="2023258" y="4111293"/>
                </a:cubicBezTo>
                <a:cubicBezTo>
                  <a:pt x="2129681" y="4080346"/>
                  <a:pt x="2236713" y="4049905"/>
                  <a:pt x="2347317" y="4037388"/>
                </a:cubicBezTo>
                <a:cubicBezTo>
                  <a:pt x="2590329" y="4017596"/>
                  <a:pt x="3089820" y="3975904"/>
                  <a:pt x="3288654" y="4109302"/>
                </a:cubicBezTo>
                <a:cubicBezTo>
                  <a:pt x="3302656" y="4119285"/>
                  <a:pt x="3318496" y="4097587"/>
                  <a:pt x="3306723" y="4085899"/>
                </a:cubicBezTo>
                <a:cubicBezTo>
                  <a:pt x="3284253" y="4063592"/>
                  <a:pt x="3256812" y="4049819"/>
                  <a:pt x="3227637" y="4038246"/>
                </a:cubicBezTo>
                <a:cubicBezTo>
                  <a:pt x="3150884" y="4008700"/>
                  <a:pt x="3068379" y="3998432"/>
                  <a:pt x="2986864" y="3991421"/>
                </a:cubicBezTo>
                <a:cubicBezTo>
                  <a:pt x="2814395" y="3702671"/>
                  <a:pt x="2979587" y="3384393"/>
                  <a:pt x="3038023" y="3187854"/>
                </a:cubicBezTo>
                <a:cubicBezTo>
                  <a:pt x="3038023" y="3187854"/>
                  <a:pt x="3349643" y="3066572"/>
                  <a:pt x="3400658" y="2864994"/>
                </a:cubicBezTo>
                <a:cubicBezTo>
                  <a:pt x="3450065" y="2669780"/>
                  <a:pt x="3718660" y="2695554"/>
                  <a:pt x="3810729" y="2534667"/>
                </a:cubicBezTo>
                <a:cubicBezTo>
                  <a:pt x="3828893" y="2534353"/>
                  <a:pt x="3846952" y="2531057"/>
                  <a:pt x="3863735" y="2523961"/>
                </a:cubicBezTo>
                <a:cubicBezTo>
                  <a:pt x="3897178" y="2658073"/>
                  <a:pt x="4036728" y="2679600"/>
                  <a:pt x="4116758" y="2570110"/>
                </a:cubicBezTo>
                <a:cubicBezTo>
                  <a:pt x="4229686" y="2609772"/>
                  <a:pt x="4312125" y="2534934"/>
                  <a:pt x="4289265" y="2418443"/>
                </a:cubicBezTo>
                <a:cubicBezTo>
                  <a:pt x="4488966" y="2523599"/>
                  <a:pt x="4737711" y="2388973"/>
                  <a:pt x="4762914" y="2165821"/>
                </a:cubicBezTo>
                <a:cubicBezTo>
                  <a:pt x="4769858" y="2098870"/>
                  <a:pt x="4765762" y="2014802"/>
                  <a:pt x="4711004" y="1968149"/>
                </a:cubicBezTo>
                <a:cubicBezTo>
                  <a:pt x="4765143" y="1899836"/>
                  <a:pt x="4774459" y="1788203"/>
                  <a:pt x="4699887" y="1730691"/>
                </a:cubicBezTo>
                <a:cubicBezTo>
                  <a:pt x="4832847" y="1678236"/>
                  <a:pt x="4841525" y="1505567"/>
                  <a:pt x="4836162" y="1382476"/>
                </a:cubicBezTo>
                <a:close/>
                <a:moveTo>
                  <a:pt x="1911425" y="2844811"/>
                </a:moveTo>
                <a:cubicBezTo>
                  <a:pt x="1858580" y="2826218"/>
                  <a:pt x="1790067" y="2754257"/>
                  <a:pt x="1755158" y="2714557"/>
                </a:cubicBezTo>
                <a:cubicBezTo>
                  <a:pt x="1819680" y="2700212"/>
                  <a:pt x="1878392" y="2661826"/>
                  <a:pt x="1920102" y="2610496"/>
                </a:cubicBezTo>
                <a:cubicBezTo>
                  <a:pt x="1935313" y="2666789"/>
                  <a:pt x="1974680" y="2807387"/>
                  <a:pt x="1998178" y="2844258"/>
                </a:cubicBezTo>
                <a:cubicBezTo>
                  <a:pt x="1996035" y="2844811"/>
                  <a:pt x="1980719" y="2869195"/>
                  <a:pt x="1911425" y="2844811"/>
                </a:cubicBezTo>
                <a:close/>
                <a:moveTo>
                  <a:pt x="2114498" y="2856022"/>
                </a:moveTo>
                <a:cubicBezTo>
                  <a:pt x="2081294" y="2849192"/>
                  <a:pt x="1986605" y="2620164"/>
                  <a:pt x="1957249" y="2554537"/>
                </a:cubicBezTo>
                <a:cubicBezTo>
                  <a:pt x="1969175" y="2530524"/>
                  <a:pt x="1981881" y="2504788"/>
                  <a:pt x="1984634" y="2477908"/>
                </a:cubicBezTo>
                <a:cubicBezTo>
                  <a:pt x="2070559" y="2467726"/>
                  <a:pt x="2133957" y="2386716"/>
                  <a:pt x="2121432" y="2300848"/>
                </a:cubicBezTo>
                <a:cubicBezTo>
                  <a:pt x="2138701" y="2305086"/>
                  <a:pt x="2155379" y="2308258"/>
                  <a:pt x="2173096" y="2310192"/>
                </a:cubicBezTo>
                <a:cubicBezTo>
                  <a:pt x="2177887" y="2378972"/>
                  <a:pt x="2208938" y="2870624"/>
                  <a:pt x="2114498" y="2856022"/>
                </a:cubicBezTo>
                <a:close/>
                <a:moveTo>
                  <a:pt x="2235389" y="2915353"/>
                </a:moveTo>
                <a:cubicBezTo>
                  <a:pt x="2250658" y="2883425"/>
                  <a:pt x="2337211" y="2807768"/>
                  <a:pt x="2244419" y="2308201"/>
                </a:cubicBezTo>
                <a:cubicBezTo>
                  <a:pt x="2267507" y="2303743"/>
                  <a:pt x="2290186" y="2294495"/>
                  <a:pt x="2308636" y="2279493"/>
                </a:cubicBezTo>
                <a:cubicBezTo>
                  <a:pt x="2355052" y="2302143"/>
                  <a:pt x="2407982" y="2307925"/>
                  <a:pt x="2457598" y="2303096"/>
                </a:cubicBezTo>
                <a:cubicBezTo>
                  <a:pt x="2461284" y="2385858"/>
                  <a:pt x="2491345" y="3102043"/>
                  <a:pt x="2427566" y="3110501"/>
                </a:cubicBezTo>
                <a:cubicBezTo>
                  <a:pt x="2359871" y="3119474"/>
                  <a:pt x="2371958" y="3088080"/>
                  <a:pt x="2371958" y="3088080"/>
                </a:cubicBezTo>
                <a:cubicBezTo>
                  <a:pt x="2371958" y="3088080"/>
                  <a:pt x="2331011" y="2987286"/>
                  <a:pt x="2235389" y="2915353"/>
                </a:cubicBezTo>
                <a:close/>
                <a:moveTo>
                  <a:pt x="2646755" y="2207636"/>
                </a:moveTo>
                <a:cubicBezTo>
                  <a:pt x="2694847" y="2256633"/>
                  <a:pt x="2761740" y="2291447"/>
                  <a:pt x="2824815" y="2318983"/>
                </a:cubicBezTo>
                <a:cubicBezTo>
                  <a:pt x="2804641" y="2338843"/>
                  <a:pt x="2745491" y="2393707"/>
                  <a:pt x="2658442" y="2445732"/>
                </a:cubicBezTo>
                <a:cubicBezTo>
                  <a:pt x="2631296" y="2461963"/>
                  <a:pt x="2611217" y="2477346"/>
                  <a:pt x="2596387" y="2491300"/>
                </a:cubicBezTo>
                <a:cubicBezTo>
                  <a:pt x="2596196" y="2424911"/>
                  <a:pt x="2591872" y="2333747"/>
                  <a:pt x="2592472" y="2254347"/>
                </a:cubicBezTo>
                <a:cubicBezTo>
                  <a:pt x="2612141" y="2241202"/>
                  <a:pt x="2630762" y="2225486"/>
                  <a:pt x="2646755" y="2207636"/>
                </a:cubicBezTo>
                <a:close/>
                <a:moveTo>
                  <a:pt x="2797450" y="3278646"/>
                </a:moveTo>
                <a:cubicBezTo>
                  <a:pt x="2703162" y="3458012"/>
                  <a:pt x="2676568" y="3327967"/>
                  <a:pt x="2676568" y="3327967"/>
                </a:cubicBezTo>
                <a:cubicBezTo>
                  <a:pt x="2676568" y="3327967"/>
                  <a:pt x="2617732" y="3252357"/>
                  <a:pt x="2600825" y="2750856"/>
                </a:cubicBezTo>
                <a:cubicBezTo>
                  <a:pt x="2627133" y="2686353"/>
                  <a:pt x="2666557" y="2602190"/>
                  <a:pt x="2706781" y="2562309"/>
                </a:cubicBezTo>
                <a:cubicBezTo>
                  <a:pt x="2774533" y="2495139"/>
                  <a:pt x="2879898" y="2349121"/>
                  <a:pt x="2886899" y="2339376"/>
                </a:cubicBezTo>
                <a:cubicBezTo>
                  <a:pt x="2934981" y="2351978"/>
                  <a:pt x="2985568" y="2356131"/>
                  <a:pt x="3035118" y="2351664"/>
                </a:cubicBezTo>
                <a:cubicBezTo>
                  <a:pt x="3026278" y="2397517"/>
                  <a:pt x="2888671" y="3105120"/>
                  <a:pt x="2797450" y="3278646"/>
                </a:cubicBezTo>
                <a:close/>
                <a:moveTo>
                  <a:pt x="3357120" y="2481604"/>
                </a:moveTo>
                <a:cubicBezTo>
                  <a:pt x="3312714" y="2624526"/>
                  <a:pt x="3263194" y="2849945"/>
                  <a:pt x="3114147" y="2917677"/>
                </a:cubicBezTo>
                <a:cubicBezTo>
                  <a:pt x="2950021" y="2985095"/>
                  <a:pt x="3159990" y="2357569"/>
                  <a:pt x="3172773" y="2319726"/>
                </a:cubicBezTo>
                <a:cubicBezTo>
                  <a:pt x="3204834" y="2306344"/>
                  <a:pt x="3234971" y="2287827"/>
                  <a:pt x="3261317" y="2264986"/>
                </a:cubicBezTo>
                <a:cubicBezTo>
                  <a:pt x="3292635" y="2325698"/>
                  <a:pt x="3357253" y="2367875"/>
                  <a:pt x="3425623" y="2369609"/>
                </a:cubicBezTo>
                <a:cubicBezTo>
                  <a:pt x="3408793" y="2387897"/>
                  <a:pt x="3379694" y="2424844"/>
                  <a:pt x="3357120" y="2481604"/>
                </a:cubicBezTo>
                <a:close/>
                <a:moveTo>
                  <a:pt x="3485250" y="2533172"/>
                </a:moveTo>
                <a:cubicBezTo>
                  <a:pt x="3509672" y="2484395"/>
                  <a:pt x="3562069" y="2443237"/>
                  <a:pt x="3580252" y="2420225"/>
                </a:cubicBezTo>
                <a:cubicBezTo>
                  <a:pt x="3623248" y="2464964"/>
                  <a:pt x="3676274" y="2500654"/>
                  <a:pt x="3734872" y="2521475"/>
                </a:cubicBezTo>
                <a:cubicBezTo>
                  <a:pt x="3690371" y="2555603"/>
                  <a:pt x="3580519" y="2632299"/>
                  <a:pt x="3459866" y="2659845"/>
                </a:cubicBezTo>
                <a:cubicBezTo>
                  <a:pt x="3459866" y="2659845"/>
                  <a:pt x="3455637" y="2592322"/>
                  <a:pt x="3485250" y="2533172"/>
                </a:cubicBezTo>
                <a:close/>
                <a:moveTo>
                  <a:pt x="4787318" y="1560260"/>
                </a:moveTo>
                <a:cubicBezTo>
                  <a:pt x="4773697" y="1627421"/>
                  <a:pt x="4729748" y="1690314"/>
                  <a:pt x="4661397" y="1709422"/>
                </a:cubicBezTo>
                <a:cubicBezTo>
                  <a:pt x="4645166" y="1703897"/>
                  <a:pt x="4627888" y="1702192"/>
                  <a:pt x="4610896" y="1706364"/>
                </a:cubicBezTo>
                <a:cubicBezTo>
                  <a:pt x="4599132" y="1709250"/>
                  <a:pt x="4602104" y="1726528"/>
                  <a:pt x="4613686" y="1726957"/>
                </a:cubicBezTo>
                <a:cubicBezTo>
                  <a:pt x="4622507" y="1727281"/>
                  <a:pt x="4631203" y="1728319"/>
                  <a:pt x="4639613" y="1730196"/>
                </a:cubicBezTo>
                <a:cubicBezTo>
                  <a:pt x="4643109" y="1735834"/>
                  <a:pt x="4651739" y="1734767"/>
                  <a:pt x="4657482" y="1735710"/>
                </a:cubicBezTo>
                <a:cubicBezTo>
                  <a:pt x="4667179" y="1739635"/>
                  <a:pt x="4676323" y="1744997"/>
                  <a:pt x="4684610" y="1752141"/>
                </a:cubicBezTo>
                <a:cubicBezTo>
                  <a:pt x="4780907" y="1836199"/>
                  <a:pt x="4690829" y="2007497"/>
                  <a:pt x="4572681" y="2007592"/>
                </a:cubicBezTo>
                <a:cubicBezTo>
                  <a:pt x="4564538" y="2009040"/>
                  <a:pt x="4564433" y="2020355"/>
                  <a:pt x="4570510" y="2024203"/>
                </a:cubicBezTo>
                <a:cubicBezTo>
                  <a:pt x="4612715" y="2048159"/>
                  <a:pt x="4666026" y="2016927"/>
                  <a:pt x="4695763" y="1985685"/>
                </a:cubicBezTo>
                <a:cubicBezTo>
                  <a:pt x="4715128" y="2004792"/>
                  <a:pt x="4722424" y="2035386"/>
                  <a:pt x="4727491" y="2061008"/>
                </a:cubicBezTo>
                <a:cubicBezTo>
                  <a:pt x="4754018" y="2202073"/>
                  <a:pt x="4671446" y="2360503"/>
                  <a:pt x="4533371" y="2407423"/>
                </a:cubicBezTo>
                <a:cubicBezTo>
                  <a:pt x="4415243" y="2447961"/>
                  <a:pt x="4276149" y="2410804"/>
                  <a:pt x="4196129" y="2314411"/>
                </a:cubicBezTo>
                <a:cubicBezTo>
                  <a:pt x="4186919" y="2304439"/>
                  <a:pt x="4168869" y="2317764"/>
                  <a:pt x="4176994" y="2329175"/>
                </a:cubicBezTo>
                <a:cubicBezTo>
                  <a:pt x="4197539" y="2358017"/>
                  <a:pt x="4225229" y="2381677"/>
                  <a:pt x="4255966" y="2400460"/>
                </a:cubicBezTo>
                <a:cubicBezTo>
                  <a:pt x="4260328" y="2443761"/>
                  <a:pt x="4265185" y="2496272"/>
                  <a:pt x="4230381" y="2528981"/>
                </a:cubicBezTo>
                <a:cubicBezTo>
                  <a:pt x="4181985" y="2567376"/>
                  <a:pt x="4075743" y="2549898"/>
                  <a:pt x="4059989" y="2483775"/>
                </a:cubicBezTo>
                <a:cubicBezTo>
                  <a:pt x="4056188" y="2467754"/>
                  <a:pt x="4031680" y="2474536"/>
                  <a:pt x="4035338" y="2490567"/>
                </a:cubicBezTo>
                <a:cubicBezTo>
                  <a:pt x="4041996" y="2519723"/>
                  <a:pt x="4061741" y="2541421"/>
                  <a:pt x="4086430" y="2556156"/>
                </a:cubicBezTo>
                <a:cubicBezTo>
                  <a:pt x="4011211" y="2640481"/>
                  <a:pt x="3918713" y="2620345"/>
                  <a:pt x="3885995" y="2512360"/>
                </a:cubicBezTo>
                <a:cubicBezTo>
                  <a:pt x="3913046" y="2494567"/>
                  <a:pt x="3938230" y="2464297"/>
                  <a:pt x="3936650" y="2430197"/>
                </a:cubicBezTo>
                <a:cubicBezTo>
                  <a:pt x="3935907" y="2420253"/>
                  <a:pt x="3920295" y="2413052"/>
                  <a:pt x="3915437" y="2424454"/>
                </a:cubicBezTo>
                <a:cubicBezTo>
                  <a:pt x="3847790" y="2587684"/>
                  <a:pt x="3634935" y="2460496"/>
                  <a:pt x="3566231" y="2360150"/>
                </a:cubicBezTo>
                <a:cubicBezTo>
                  <a:pt x="3542181" y="2327918"/>
                  <a:pt x="3523207" y="2292371"/>
                  <a:pt x="3510558" y="2254185"/>
                </a:cubicBezTo>
                <a:cubicBezTo>
                  <a:pt x="3505415" y="2238659"/>
                  <a:pt x="3480840" y="2245231"/>
                  <a:pt x="3485907" y="2260976"/>
                </a:cubicBezTo>
                <a:cubicBezTo>
                  <a:pt x="3492099" y="2280207"/>
                  <a:pt x="3499671" y="2298952"/>
                  <a:pt x="3508529" y="2317040"/>
                </a:cubicBezTo>
                <a:cubicBezTo>
                  <a:pt x="3422071" y="2356197"/>
                  <a:pt x="3331212" y="2325651"/>
                  <a:pt x="3282187" y="2245060"/>
                </a:cubicBezTo>
                <a:cubicBezTo>
                  <a:pt x="3300960" y="2224857"/>
                  <a:pt x="3317667" y="2202445"/>
                  <a:pt x="3326230" y="2175956"/>
                </a:cubicBezTo>
                <a:cubicBezTo>
                  <a:pt x="3331983" y="2162573"/>
                  <a:pt x="3314438" y="2151334"/>
                  <a:pt x="3306228" y="2164269"/>
                </a:cubicBezTo>
                <a:cubicBezTo>
                  <a:pt x="3299379" y="2175042"/>
                  <a:pt x="3290816" y="2185071"/>
                  <a:pt x="3282510" y="2194777"/>
                </a:cubicBezTo>
                <a:cubicBezTo>
                  <a:pt x="3206787" y="2291199"/>
                  <a:pt x="3078532" y="2327175"/>
                  <a:pt x="2959918" y="2318793"/>
                </a:cubicBezTo>
                <a:cubicBezTo>
                  <a:pt x="2848285" y="2312459"/>
                  <a:pt x="2750625" y="2250375"/>
                  <a:pt x="2659737" y="2192015"/>
                </a:cubicBezTo>
                <a:cubicBezTo>
                  <a:pt x="2671634" y="2176213"/>
                  <a:pt x="2684178" y="2160259"/>
                  <a:pt x="2688169" y="2140466"/>
                </a:cubicBezTo>
                <a:cubicBezTo>
                  <a:pt x="2690465" y="2132036"/>
                  <a:pt x="2678806" y="2124026"/>
                  <a:pt x="2672653" y="2131427"/>
                </a:cubicBezTo>
                <a:cubicBezTo>
                  <a:pt x="2663424" y="2140151"/>
                  <a:pt x="2656965" y="2150657"/>
                  <a:pt x="2650289" y="2161326"/>
                </a:cubicBezTo>
                <a:cubicBezTo>
                  <a:pt x="2580708" y="2264281"/>
                  <a:pt x="2441853" y="2306629"/>
                  <a:pt x="2326200" y="2261976"/>
                </a:cubicBezTo>
                <a:cubicBezTo>
                  <a:pt x="2335954" y="2249851"/>
                  <a:pt x="2350080" y="2231573"/>
                  <a:pt x="2347203" y="2215332"/>
                </a:cubicBezTo>
                <a:cubicBezTo>
                  <a:pt x="2346060" y="2208922"/>
                  <a:pt x="2336802" y="2205122"/>
                  <a:pt x="2331506" y="2208951"/>
                </a:cubicBezTo>
                <a:cubicBezTo>
                  <a:pt x="2321047" y="2216523"/>
                  <a:pt x="2317314" y="2231210"/>
                  <a:pt x="2309389" y="2241383"/>
                </a:cubicBezTo>
                <a:cubicBezTo>
                  <a:pt x="2259144" y="2303591"/>
                  <a:pt x="2166171" y="2289951"/>
                  <a:pt x="2098639" y="2268101"/>
                </a:cubicBezTo>
                <a:cubicBezTo>
                  <a:pt x="2065168" y="2256871"/>
                  <a:pt x="2032145" y="2238573"/>
                  <a:pt x="2014142" y="2207055"/>
                </a:cubicBezTo>
                <a:cubicBezTo>
                  <a:pt x="2006675" y="2193987"/>
                  <a:pt x="1986644" y="2205683"/>
                  <a:pt x="1993968" y="2218847"/>
                </a:cubicBezTo>
                <a:cubicBezTo>
                  <a:pt x="2016143" y="2258700"/>
                  <a:pt x="2057548" y="2281550"/>
                  <a:pt x="2100763" y="2295076"/>
                </a:cubicBezTo>
                <a:cubicBezTo>
                  <a:pt x="2098305" y="2318269"/>
                  <a:pt x="2096819" y="2342072"/>
                  <a:pt x="2090447" y="2364570"/>
                </a:cubicBezTo>
                <a:cubicBezTo>
                  <a:pt x="2063720" y="2450819"/>
                  <a:pt x="1952163" y="2475279"/>
                  <a:pt x="1875992" y="2442637"/>
                </a:cubicBezTo>
                <a:cubicBezTo>
                  <a:pt x="1863552" y="2437951"/>
                  <a:pt x="1858771" y="2457353"/>
                  <a:pt x="1870572" y="2462277"/>
                </a:cubicBezTo>
                <a:cubicBezTo>
                  <a:pt x="1899252" y="2474260"/>
                  <a:pt x="1930198" y="2480708"/>
                  <a:pt x="1961174" y="2479918"/>
                </a:cubicBezTo>
                <a:cubicBezTo>
                  <a:pt x="1872153" y="2693564"/>
                  <a:pt x="1680767" y="2743084"/>
                  <a:pt x="1489029" y="2619840"/>
                </a:cubicBezTo>
                <a:cubicBezTo>
                  <a:pt x="1453253" y="2595780"/>
                  <a:pt x="1418335" y="2560547"/>
                  <a:pt x="1410410" y="2516513"/>
                </a:cubicBezTo>
                <a:cubicBezTo>
                  <a:pt x="1408305" y="2504806"/>
                  <a:pt x="1388093" y="2507340"/>
                  <a:pt x="1389426" y="2519351"/>
                </a:cubicBezTo>
                <a:cubicBezTo>
                  <a:pt x="1392874" y="2550431"/>
                  <a:pt x="1407047" y="2576435"/>
                  <a:pt x="1426459" y="2598971"/>
                </a:cubicBezTo>
                <a:cubicBezTo>
                  <a:pt x="1399351" y="2611058"/>
                  <a:pt x="1374100" y="2629203"/>
                  <a:pt x="1345402" y="2639042"/>
                </a:cubicBezTo>
                <a:cubicBezTo>
                  <a:pt x="1247380" y="2679924"/>
                  <a:pt x="1116440" y="2633785"/>
                  <a:pt x="1091722" y="2524085"/>
                </a:cubicBezTo>
                <a:cubicBezTo>
                  <a:pt x="1088760" y="2513084"/>
                  <a:pt x="1070443" y="2514894"/>
                  <a:pt x="1071320" y="2526848"/>
                </a:cubicBezTo>
                <a:cubicBezTo>
                  <a:pt x="1072415" y="2541697"/>
                  <a:pt x="1076016" y="2556032"/>
                  <a:pt x="1081588" y="2569615"/>
                </a:cubicBezTo>
                <a:cubicBezTo>
                  <a:pt x="910776" y="2656845"/>
                  <a:pt x="708255" y="2682905"/>
                  <a:pt x="520927" y="2639880"/>
                </a:cubicBezTo>
                <a:cubicBezTo>
                  <a:pt x="226862" y="2586226"/>
                  <a:pt x="-7044" y="2284322"/>
                  <a:pt x="259170" y="2040815"/>
                </a:cubicBezTo>
                <a:cubicBezTo>
                  <a:pt x="271020" y="2040691"/>
                  <a:pt x="283202" y="2040777"/>
                  <a:pt x="294051" y="2035519"/>
                </a:cubicBezTo>
                <a:cubicBezTo>
                  <a:pt x="302586" y="2031366"/>
                  <a:pt x="299157" y="2019612"/>
                  <a:pt x="291622" y="2016907"/>
                </a:cubicBezTo>
                <a:cubicBezTo>
                  <a:pt x="258323" y="2011316"/>
                  <a:pt x="223309" y="2014117"/>
                  <a:pt x="191352" y="2000658"/>
                </a:cubicBezTo>
                <a:cubicBezTo>
                  <a:pt x="108552" y="1980979"/>
                  <a:pt x="36095" y="1885567"/>
                  <a:pt x="91426" y="1805538"/>
                </a:cubicBezTo>
                <a:cubicBezTo>
                  <a:pt x="106113" y="1781716"/>
                  <a:pt x="128649" y="1757989"/>
                  <a:pt x="156415" y="1750541"/>
                </a:cubicBezTo>
                <a:cubicBezTo>
                  <a:pt x="194134" y="1770839"/>
                  <a:pt x="236234" y="1782354"/>
                  <a:pt x="278925" y="1780706"/>
                </a:cubicBezTo>
                <a:cubicBezTo>
                  <a:pt x="296870" y="1780021"/>
                  <a:pt x="296709" y="1754065"/>
                  <a:pt x="278925" y="1752951"/>
                </a:cubicBezTo>
                <a:cubicBezTo>
                  <a:pt x="-135060" y="1690076"/>
                  <a:pt x="2443" y="1042443"/>
                  <a:pt x="522232" y="1071094"/>
                </a:cubicBezTo>
                <a:cubicBezTo>
                  <a:pt x="536586" y="1091706"/>
                  <a:pt x="556893" y="1075533"/>
                  <a:pt x="545587" y="1061588"/>
                </a:cubicBezTo>
                <a:cubicBezTo>
                  <a:pt x="525290" y="1040881"/>
                  <a:pt x="510307" y="1014696"/>
                  <a:pt x="498467" y="988407"/>
                </a:cubicBezTo>
                <a:cubicBezTo>
                  <a:pt x="403922" y="804851"/>
                  <a:pt x="623949" y="583252"/>
                  <a:pt x="793818" y="542771"/>
                </a:cubicBezTo>
                <a:cubicBezTo>
                  <a:pt x="889087" y="524397"/>
                  <a:pt x="989357" y="544771"/>
                  <a:pt x="1075492" y="587519"/>
                </a:cubicBezTo>
                <a:cubicBezTo>
                  <a:pt x="1072205" y="624000"/>
                  <a:pt x="1073339" y="660871"/>
                  <a:pt x="1079540" y="697371"/>
                </a:cubicBezTo>
                <a:cubicBezTo>
                  <a:pt x="1084350" y="713316"/>
                  <a:pt x="1108124" y="707115"/>
                  <a:pt x="1104381" y="690523"/>
                </a:cubicBezTo>
                <a:cubicBezTo>
                  <a:pt x="1058337" y="330659"/>
                  <a:pt x="1477761" y="40822"/>
                  <a:pt x="1803888" y="35441"/>
                </a:cubicBezTo>
                <a:cubicBezTo>
                  <a:pt x="1878744" y="37717"/>
                  <a:pt x="1954420" y="55500"/>
                  <a:pt x="2019028" y="94162"/>
                </a:cubicBezTo>
                <a:cubicBezTo>
                  <a:pt x="2036164" y="100620"/>
                  <a:pt x="2051013" y="111355"/>
                  <a:pt x="2064815" y="123233"/>
                </a:cubicBezTo>
                <a:cubicBezTo>
                  <a:pt x="2067873" y="125747"/>
                  <a:pt x="2071273" y="126481"/>
                  <a:pt x="2074436" y="126033"/>
                </a:cubicBezTo>
                <a:cubicBezTo>
                  <a:pt x="2047708" y="155408"/>
                  <a:pt x="2027172" y="190012"/>
                  <a:pt x="2016095" y="229046"/>
                </a:cubicBezTo>
                <a:cubicBezTo>
                  <a:pt x="2011447" y="245419"/>
                  <a:pt x="2036583" y="252249"/>
                  <a:pt x="2041517" y="236056"/>
                </a:cubicBezTo>
                <a:cubicBezTo>
                  <a:pt x="2156236" y="-68287"/>
                  <a:pt x="2700561" y="-2850"/>
                  <a:pt x="2710239" y="337726"/>
                </a:cubicBezTo>
                <a:cubicBezTo>
                  <a:pt x="2711439" y="347461"/>
                  <a:pt x="2726279" y="351613"/>
                  <a:pt x="2728879" y="340250"/>
                </a:cubicBezTo>
                <a:cubicBezTo>
                  <a:pt x="2737452" y="302807"/>
                  <a:pt x="2731241" y="262698"/>
                  <a:pt x="2717164" y="225598"/>
                </a:cubicBezTo>
                <a:cubicBezTo>
                  <a:pt x="2859439" y="80751"/>
                  <a:pt x="3054577" y="76760"/>
                  <a:pt x="3140645" y="279614"/>
                </a:cubicBezTo>
                <a:cubicBezTo>
                  <a:pt x="3116080" y="297312"/>
                  <a:pt x="3099030" y="324572"/>
                  <a:pt x="3085429" y="351147"/>
                </a:cubicBezTo>
                <a:cubicBezTo>
                  <a:pt x="3079380" y="363044"/>
                  <a:pt x="3095658" y="372368"/>
                  <a:pt x="3103193" y="361529"/>
                </a:cubicBezTo>
                <a:cubicBezTo>
                  <a:pt x="3123757" y="332973"/>
                  <a:pt x="3145712" y="301874"/>
                  <a:pt x="3180907" y="291073"/>
                </a:cubicBezTo>
                <a:cubicBezTo>
                  <a:pt x="3287644" y="248906"/>
                  <a:pt x="3416680" y="295149"/>
                  <a:pt x="3471305" y="396238"/>
                </a:cubicBezTo>
                <a:cubicBezTo>
                  <a:pt x="3481164" y="413659"/>
                  <a:pt x="3488774" y="432052"/>
                  <a:pt x="3498890" y="449330"/>
                </a:cubicBezTo>
                <a:cubicBezTo>
                  <a:pt x="3504186" y="458370"/>
                  <a:pt x="3518626" y="454512"/>
                  <a:pt x="3518616" y="443987"/>
                </a:cubicBezTo>
                <a:cubicBezTo>
                  <a:pt x="3518588" y="423232"/>
                  <a:pt x="3512072" y="403182"/>
                  <a:pt x="3502357" y="384532"/>
                </a:cubicBezTo>
                <a:cubicBezTo>
                  <a:pt x="4019164" y="149941"/>
                  <a:pt x="4610467" y="573451"/>
                  <a:pt x="4370018" y="1138626"/>
                </a:cubicBezTo>
                <a:cubicBezTo>
                  <a:pt x="4364084" y="1153266"/>
                  <a:pt x="4385982" y="1159886"/>
                  <a:pt x="4393926" y="1148694"/>
                </a:cubicBezTo>
                <a:cubicBezTo>
                  <a:pt x="4439093" y="1083143"/>
                  <a:pt x="4455295" y="1000895"/>
                  <a:pt x="4459163" y="922571"/>
                </a:cubicBezTo>
                <a:cubicBezTo>
                  <a:pt x="4731853" y="983931"/>
                  <a:pt x="4848116" y="1309038"/>
                  <a:pt x="4787318" y="1560260"/>
                </a:cubicBezTo>
                <a:close/>
              </a:path>
            </a:pathLst>
          </a:custGeom>
          <a:solidFill>
            <a:srgbClr val="3E37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2" name="Google Shape;1092;p8"/>
          <p:cNvSpPr/>
          <p:nvPr/>
        </p:nvSpPr>
        <p:spPr>
          <a:xfrm>
            <a:off x="7726921" y="877408"/>
            <a:ext cx="4044969" cy="2977790"/>
          </a:xfrm>
          <a:custGeom>
            <a:avLst/>
            <a:gdLst/>
            <a:ahLst/>
            <a:cxnLst/>
            <a:rect l="l" t="t" r="r" b="b"/>
            <a:pathLst>
              <a:path w="4044969" h="2977790" extrusionOk="0">
                <a:moveTo>
                  <a:pt x="878392" y="2413003"/>
                </a:moveTo>
                <a:cubicBezTo>
                  <a:pt x="878097" y="2408830"/>
                  <a:pt x="873801" y="2406183"/>
                  <a:pt x="869972" y="2407849"/>
                </a:cubicBezTo>
                <a:cubicBezTo>
                  <a:pt x="840540" y="2420632"/>
                  <a:pt x="731346" y="2463580"/>
                  <a:pt x="593042" y="2463885"/>
                </a:cubicBezTo>
                <a:cubicBezTo>
                  <a:pt x="486981" y="2464123"/>
                  <a:pt x="364728" y="2435148"/>
                  <a:pt x="250314" y="2361996"/>
                </a:cubicBezTo>
                <a:cubicBezTo>
                  <a:pt x="115869" y="2276043"/>
                  <a:pt x="49774" y="2129195"/>
                  <a:pt x="52251" y="2007923"/>
                </a:cubicBezTo>
                <a:cubicBezTo>
                  <a:pt x="54975" y="1874583"/>
                  <a:pt x="145930" y="1756920"/>
                  <a:pt x="301492" y="1714315"/>
                </a:cubicBezTo>
                <a:cubicBezTo>
                  <a:pt x="306864" y="1712839"/>
                  <a:pt x="307559" y="1705504"/>
                  <a:pt x="302539" y="1703075"/>
                </a:cubicBezTo>
                <a:cubicBezTo>
                  <a:pt x="228111" y="1666947"/>
                  <a:pt x="-88100" y="1494307"/>
                  <a:pt x="23676" y="1216939"/>
                </a:cubicBezTo>
                <a:cubicBezTo>
                  <a:pt x="109696" y="1003455"/>
                  <a:pt x="176038" y="901166"/>
                  <a:pt x="282508" y="855150"/>
                </a:cubicBezTo>
                <a:cubicBezTo>
                  <a:pt x="331267" y="834081"/>
                  <a:pt x="384531" y="820918"/>
                  <a:pt x="459188" y="822880"/>
                </a:cubicBezTo>
                <a:cubicBezTo>
                  <a:pt x="462178" y="822956"/>
                  <a:pt x="464788" y="820870"/>
                  <a:pt x="465322" y="817936"/>
                </a:cubicBezTo>
                <a:cubicBezTo>
                  <a:pt x="470723" y="788075"/>
                  <a:pt x="504622" y="635609"/>
                  <a:pt x="641820" y="580878"/>
                </a:cubicBezTo>
                <a:cubicBezTo>
                  <a:pt x="760511" y="533529"/>
                  <a:pt x="860457" y="548969"/>
                  <a:pt x="898852" y="558113"/>
                </a:cubicBezTo>
                <a:cubicBezTo>
                  <a:pt x="904110" y="559361"/>
                  <a:pt x="908234" y="553675"/>
                  <a:pt x="905405" y="549074"/>
                </a:cubicBezTo>
                <a:cubicBezTo>
                  <a:pt x="889584" y="523328"/>
                  <a:pt x="866124" y="461273"/>
                  <a:pt x="917045" y="362203"/>
                </a:cubicBezTo>
                <a:cubicBezTo>
                  <a:pt x="986092" y="227891"/>
                  <a:pt x="1065073" y="102561"/>
                  <a:pt x="1232323" y="73243"/>
                </a:cubicBezTo>
                <a:cubicBezTo>
                  <a:pt x="1399582" y="43935"/>
                  <a:pt x="1580118" y="89788"/>
                  <a:pt x="1624114" y="134956"/>
                </a:cubicBezTo>
                <a:cubicBezTo>
                  <a:pt x="1660528" y="172341"/>
                  <a:pt x="1731099" y="269039"/>
                  <a:pt x="1754349" y="301262"/>
                </a:cubicBezTo>
                <a:cubicBezTo>
                  <a:pt x="1757302" y="305348"/>
                  <a:pt x="1763646" y="304243"/>
                  <a:pt x="1765037" y="299395"/>
                </a:cubicBezTo>
                <a:cubicBezTo>
                  <a:pt x="1773542" y="269744"/>
                  <a:pt x="1802937" y="192544"/>
                  <a:pt x="1891234" y="125012"/>
                </a:cubicBezTo>
                <a:cubicBezTo>
                  <a:pt x="1969148" y="65414"/>
                  <a:pt x="2095258" y="15655"/>
                  <a:pt x="2282902" y="3053"/>
                </a:cubicBezTo>
                <a:cubicBezTo>
                  <a:pt x="2738291" y="-27522"/>
                  <a:pt x="3005849" y="169493"/>
                  <a:pt x="3049092" y="685825"/>
                </a:cubicBezTo>
                <a:cubicBezTo>
                  <a:pt x="3049378" y="689301"/>
                  <a:pt x="3052521" y="691825"/>
                  <a:pt x="3055951" y="691311"/>
                </a:cubicBezTo>
                <a:cubicBezTo>
                  <a:pt x="3114815" y="682567"/>
                  <a:pt x="3570206" y="628465"/>
                  <a:pt x="3864908" y="994254"/>
                </a:cubicBezTo>
                <a:cubicBezTo>
                  <a:pt x="4003021" y="1165608"/>
                  <a:pt x="4053599" y="1343183"/>
                  <a:pt x="4043788" y="1501974"/>
                </a:cubicBezTo>
                <a:cubicBezTo>
                  <a:pt x="4031119" y="1706124"/>
                  <a:pt x="3923678" y="1880021"/>
                  <a:pt x="3827476" y="1978243"/>
                </a:cubicBezTo>
                <a:cubicBezTo>
                  <a:pt x="3660312" y="2148998"/>
                  <a:pt x="3412757" y="2241200"/>
                  <a:pt x="3184062" y="2200900"/>
                </a:cubicBezTo>
                <a:cubicBezTo>
                  <a:pt x="3179394" y="2200071"/>
                  <a:pt x="3175680" y="2204776"/>
                  <a:pt x="3177489" y="2209186"/>
                </a:cubicBezTo>
                <a:cubicBezTo>
                  <a:pt x="3195968" y="2253106"/>
                  <a:pt x="3254070" y="2429719"/>
                  <a:pt x="3091764" y="2614570"/>
                </a:cubicBezTo>
                <a:cubicBezTo>
                  <a:pt x="2919457" y="2810957"/>
                  <a:pt x="2637994" y="2784839"/>
                  <a:pt x="2467305" y="2716755"/>
                </a:cubicBezTo>
                <a:cubicBezTo>
                  <a:pt x="2465210" y="2715907"/>
                  <a:pt x="2462829" y="2716317"/>
                  <a:pt x="2461114" y="2717841"/>
                </a:cubicBezTo>
                <a:cubicBezTo>
                  <a:pt x="2430919" y="2744777"/>
                  <a:pt x="2155457" y="2980931"/>
                  <a:pt x="1758378" y="2977759"/>
                </a:cubicBezTo>
                <a:cubicBezTo>
                  <a:pt x="1517920" y="2975844"/>
                  <a:pt x="1275347" y="2930067"/>
                  <a:pt x="1105040" y="2812290"/>
                </a:cubicBezTo>
                <a:cubicBezTo>
                  <a:pt x="979062" y="2725175"/>
                  <a:pt x="891870" y="2601083"/>
                  <a:pt x="878392" y="2413003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3" name="Google Shape;1093;p8"/>
          <p:cNvSpPr/>
          <p:nvPr/>
        </p:nvSpPr>
        <p:spPr>
          <a:xfrm>
            <a:off x="7718135" y="860871"/>
            <a:ext cx="4069920" cy="4791606"/>
          </a:xfrm>
          <a:custGeom>
            <a:avLst/>
            <a:gdLst/>
            <a:ahLst/>
            <a:cxnLst/>
            <a:rect l="l" t="t" r="r" b="b"/>
            <a:pathLst>
              <a:path w="4069920" h="4791606" extrusionOk="0">
                <a:moveTo>
                  <a:pt x="4069148" y="1454961"/>
                </a:moveTo>
                <a:cubicBezTo>
                  <a:pt x="4023332" y="961575"/>
                  <a:pt x="3562989" y="605960"/>
                  <a:pt x="3074356" y="698019"/>
                </a:cubicBezTo>
                <a:cubicBezTo>
                  <a:pt x="3073976" y="698085"/>
                  <a:pt x="3073690" y="697828"/>
                  <a:pt x="3073690" y="697485"/>
                </a:cubicBezTo>
                <a:cubicBezTo>
                  <a:pt x="3060164" y="264546"/>
                  <a:pt x="2776320" y="-35721"/>
                  <a:pt x="2331788" y="3427"/>
                </a:cubicBezTo>
                <a:cubicBezTo>
                  <a:pt x="2121190" y="14181"/>
                  <a:pt x="1845060" y="74160"/>
                  <a:pt x="1769956" y="299264"/>
                </a:cubicBezTo>
                <a:cubicBezTo>
                  <a:pt x="1769813" y="299693"/>
                  <a:pt x="1769251" y="299798"/>
                  <a:pt x="1768965" y="299436"/>
                </a:cubicBezTo>
                <a:cubicBezTo>
                  <a:pt x="1728436" y="246953"/>
                  <a:pt x="1696594" y="185555"/>
                  <a:pt x="1645054" y="142225"/>
                </a:cubicBezTo>
                <a:cubicBezTo>
                  <a:pt x="1526268" y="47328"/>
                  <a:pt x="1294563" y="59244"/>
                  <a:pt x="1155821" y="103240"/>
                </a:cubicBezTo>
                <a:cubicBezTo>
                  <a:pt x="1027568" y="142130"/>
                  <a:pt x="830390" y="429728"/>
                  <a:pt x="895208" y="559754"/>
                </a:cubicBezTo>
                <a:cubicBezTo>
                  <a:pt x="895427" y="560192"/>
                  <a:pt x="895027" y="560678"/>
                  <a:pt x="894551" y="560535"/>
                </a:cubicBezTo>
                <a:cubicBezTo>
                  <a:pt x="714347" y="506061"/>
                  <a:pt x="487729" y="632449"/>
                  <a:pt x="466059" y="825606"/>
                </a:cubicBezTo>
                <a:cubicBezTo>
                  <a:pt x="466021" y="825902"/>
                  <a:pt x="465764" y="826121"/>
                  <a:pt x="465469" y="826101"/>
                </a:cubicBezTo>
                <a:cubicBezTo>
                  <a:pt x="193596" y="810995"/>
                  <a:pt x="21699" y="1098059"/>
                  <a:pt x="315" y="1339604"/>
                </a:cubicBezTo>
                <a:cubicBezTo>
                  <a:pt x="-7848" y="1519121"/>
                  <a:pt x="143943" y="1646747"/>
                  <a:pt x="291571" y="1719632"/>
                </a:cubicBezTo>
                <a:cubicBezTo>
                  <a:pt x="292057" y="1719870"/>
                  <a:pt x="291951" y="1720566"/>
                  <a:pt x="291428" y="1720671"/>
                </a:cubicBezTo>
                <a:cubicBezTo>
                  <a:pt x="127436" y="1753265"/>
                  <a:pt x="30662" y="1926782"/>
                  <a:pt x="54113" y="2086354"/>
                </a:cubicBezTo>
                <a:cubicBezTo>
                  <a:pt x="68876" y="2244917"/>
                  <a:pt x="177471" y="2360246"/>
                  <a:pt x="315736" y="2427949"/>
                </a:cubicBezTo>
                <a:cubicBezTo>
                  <a:pt x="490843" y="2519837"/>
                  <a:pt x="702565" y="2511769"/>
                  <a:pt x="882597" y="2437932"/>
                </a:cubicBezTo>
                <a:cubicBezTo>
                  <a:pt x="882978" y="2437779"/>
                  <a:pt x="883378" y="2438065"/>
                  <a:pt x="883368" y="2438475"/>
                </a:cubicBezTo>
                <a:cubicBezTo>
                  <a:pt x="874129" y="2709204"/>
                  <a:pt x="1130438" y="2897618"/>
                  <a:pt x="1368953" y="2962635"/>
                </a:cubicBezTo>
                <a:cubicBezTo>
                  <a:pt x="1548395" y="3192826"/>
                  <a:pt x="1907449" y="3413634"/>
                  <a:pt x="1948025" y="3679420"/>
                </a:cubicBezTo>
                <a:cubicBezTo>
                  <a:pt x="1971552" y="3833563"/>
                  <a:pt x="2209773" y="4251139"/>
                  <a:pt x="1938881" y="4694471"/>
                </a:cubicBezTo>
                <a:cubicBezTo>
                  <a:pt x="1879921" y="4707730"/>
                  <a:pt x="1821819" y="4725332"/>
                  <a:pt x="1766184" y="4749145"/>
                </a:cubicBezTo>
                <a:cubicBezTo>
                  <a:pt x="1754258" y="4754355"/>
                  <a:pt x="1678677" y="4785149"/>
                  <a:pt x="1707395" y="4791607"/>
                </a:cubicBezTo>
                <a:cubicBezTo>
                  <a:pt x="1728217" y="4787254"/>
                  <a:pt x="1747896" y="4778091"/>
                  <a:pt x="1767955" y="4771100"/>
                </a:cubicBezTo>
                <a:cubicBezTo>
                  <a:pt x="1862300" y="4736886"/>
                  <a:pt x="1959932" y="4718722"/>
                  <a:pt x="2059373" y="4704282"/>
                </a:cubicBezTo>
                <a:cubicBezTo>
                  <a:pt x="2216535" y="4689223"/>
                  <a:pt x="2375507" y="4673316"/>
                  <a:pt x="2533432" y="4685165"/>
                </a:cubicBezTo>
                <a:cubicBezTo>
                  <a:pt x="2590201" y="4690480"/>
                  <a:pt x="2645731" y="4702205"/>
                  <a:pt x="2694214" y="4730799"/>
                </a:cubicBezTo>
                <a:cubicBezTo>
                  <a:pt x="2708597" y="4739248"/>
                  <a:pt x="2724980" y="4719017"/>
                  <a:pt x="2712312" y="4707377"/>
                </a:cubicBezTo>
                <a:cubicBezTo>
                  <a:pt x="2669068" y="4664934"/>
                  <a:pt x="2594392" y="4662219"/>
                  <a:pt x="2540767" y="4648894"/>
                </a:cubicBezTo>
                <a:cubicBezTo>
                  <a:pt x="2152528" y="3376449"/>
                  <a:pt x="2309595" y="3348207"/>
                  <a:pt x="2309690" y="3348045"/>
                </a:cubicBezTo>
                <a:cubicBezTo>
                  <a:pt x="2585629" y="3065705"/>
                  <a:pt x="2673640" y="2953739"/>
                  <a:pt x="2807752" y="2793957"/>
                </a:cubicBezTo>
                <a:cubicBezTo>
                  <a:pt x="2964248" y="2779946"/>
                  <a:pt x="3108837" y="2683543"/>
                  <a:pt x="3176941" y="2541221"/>
                </a:cubicBezTo>
                <a:cubicBezTo>
                  <a:pt x="3220755" y="2448523"/>
                  <a:pt x="3248950" y="2333261"/>
                  <a:pt x="3206088" y="2235268"/>
                </a:cubicBezTo>
                <a:cubicBezTo>
                  <a:pt x="3205992" y="2234878"/>
                  <a:pt x="3206278" y="2234449"/>
                  <a:pt x="3206659" y="2234487"/>
                </a:cubicBezTo>
                <a:cubicBezTo>
                  <a:pt x="3406017" y="2253251"/>
                  <a:pt x="3616615" y="2208455"/>
                  <a:pt x="3771968" y="2077172"/>
                </a:cubicBezTo>
                <a:cubicBezTo>
                  <a:pt x="3945609" y="1923496"/>
                  <a:pt x="4081435" y="1692514"/>
                  <a:pt x="4069148" y="1454961"/>
                </a:cubicBezTo>
                <a:close/>
                <a:moveTo>
                  <a:pt x="1780271" y="3177148"/>
                </a:moveTo>
                <a:cubicBezTo>
                  <a:pt x="1717054" y="3133771"/>
                  <a:pt x="1667800" y="3140991"/>
                  <a:pt x="1539193" y="2997983"/>
                </a:cubicBezTo>
                <a:cubicBezTo>
                  <a:pt x="1629005" y="3010156"/>
                  <a:pt x="1720073" y="3013213"/>
                  <a:pt x="1810484" y="3007403"/>
                </a:cubicBezTo>
                <a:cubicBezTo>
                  <a:pt x="1771537" y="3102300"/>
                  <a:pt x="1926023" y="3290467"/>
                  <a:pt x="1780271" y="3177148"/>
                </a:cubicBezTo>
                <a:close/>
                <a:moveTo>
                  <a:pt x="2025654" y="3376449"/>
                </a:moveTo>
                <a:cubicBezTo>
                  <a:pt x="2004033" y="3401719"/>
                  <a:pt x="1840679" y="3117788"/>
                  <a:pt x="1886780" y="3000440"/>
                </a:cubicBezTo>
                <a:cubicBezTo>
                  <a:pt x="1927928" y="2995592"/>
                  <a:pt x="1968981" y="2988915"/>
                  <a:pt x="2009557" y="2980247"/>
                </a:cubicBezTo>
                <a:cubicBezTo>
                  <a:pt x="2039846" y="3124836"/>
                  <a:pt x="2059754" y="3336711"/>
                  <a:pt x="2025654" y="3376449"/>
                </a:cubicBezTo>
                <a:close/>
                <a:moveTo>
                  <a:pt x="2174530" y="3206590"/>
                </a:moveTo>
                <a:cubicBezTo>
                  <a:pt x="2136620" y="3213952"/>
                  <a:pt x="2131192" y="3080060"/>
                  <a:pt x="2158147" y="2938575"/>
                </a:cubicBezTo>
                <a:cubicBezTo>
                  <a:pt x="2204820" y="2922097"/>
                  <a:pt x="2250444" y="2902485"/>
                  <a:pt x="2294260" y="2879339"/>
                </a:cubicBezTo>
                <a:cubicBezTo>
                  <a:pt x="2201009" y="3000583"/>
                  <a:pt x="2250539" y="3191816"/>
                  <a:pt x="2174530" y="3206590"/>
                </a:cubicBezTo>
                <a:close/>
                <a:moveTo>
                  <a:pt x="2530860" y="3010927"/>
                </a:moveTo>
                <a:cubicBezTo>
                  <a:pt x="2312356" y="3181520"/>
                  <a:pt x="2287021" y="3169033"/>
                  <a:pt x="2329692" y="3028767"/>
                </a:cubicBezTo>
                <a:cubicBezTo>
                  <a:pt x="2471900" y="2975342"/>
                  <a:pt x="2489712" y="2905552"/>
                  <a:pt x="2523717" y="2762868"/>
                </a:cubicBezTo>
                <a:cubicBezTo>
                  <a:pt x="2556102" y="2773412"/>
                  <a:pt x="2589535" y="2781698"/>
                  <a:pt x="2623252" y="2787528"/>
                </a:cubicBezTo>
                <a:cubicBezTo>
                  <a:pt x="2608013" y="2797291"/>
                  <a:pt x="2582009" y="2971932"/>
                  <a:pt x="2530860" y="3010927"/>
                </a:cubicBezTo>
                <a:close/>
                <a:moveTo>
                  <a:pt x="2351410" y="2891703"/>
                </a:moveTo>
                <a:cubicBezTo>
                  <a:pt x="2351505" y="2891312"/>
                  <a:pt x="2358363" y="2857718"/>
                  <a:pt x="2362173" y="2839220"/>
                </a:cubicBezTo>
                <a:cubicBezTo>
                  <a:pt x="2403320" y="2812131"/>
                  <a:pt x="2441992" y="2781260"/>
                  <a:pt x="2476473" y="2746065"/>
                </a:cubicBezTo>
                <a:cubicBezTo>
                  <a:pt x="2476662" y="2745903"/>
                  <a:pt x="2476853" y="2745856"/>
                  <a:pt x="2477139" y="2745942"/>
                </a:cubicBezTo>
                <a:cubicBezTo>
                  <a:pt x="2482378" y="2748056"/>
                  <a:pt x="2487616" y="2750104"/>
                  <a:pt x="2492951" y="2752104"/>
                </a:cubicBezTo>
                <a:cubicBezTo>
                  <a:pt x="2487330" y="2778231"/>
                  <a:pt x="2468091" y="2868004"/>
                  <a:pt x="2457803" y="2888721"/>
                </a:cubicBezTo>
                <a:cubicBezTo>
                  <a:pt x="2425228" y="2954196"/>
                  <a:pt x="2323978" y="2997487"/>
                  <a:pt x="2351410" y="2891703"/>
                </a:cubicBezTo>
                <a:close/>
                <a:moveTo>
                  <a:pt x="2762223" y="2804606"/>
                </a:moveTo>
                <a:cubicBezTo>
                  <a:pt x="2720313" y="2845163"/>
                  <a:pt x="2655828" y="2903571"/>
                  <a:pt x="2650494" y="2904961"/>
                </a:cubicBezTo>
                <a:cubicBezTo>
                  <a:pt x="2645160" y="2906381"/>
                  <a:pt x="2616490" y="2925392"/>
                  <a:pt x="2618299" y="2920106"/>
                </a:cubicBezTo>
                <a:cubicBezTo>
                  <a:pt x="2624206" y="2900389"/>
                  <a:pt x="2643065" y="2792604"/>
                  <a:pt x="2636778" y="2789719"/>
                </a:cubicBezTo>
                <a:cubicBezTo>
                  <a:pt x="2684594" y="2797015"/>
                  <a:pt x="2733076" y="2799377"/>
                  <a:pt x="2780892" y="2796272"/>
                </a:cubicBezTo>
                <a:cubicBezTo>
                  <a:pt x="2781558" y="2796224"/>
                  <a:pt x="2781748" y="2797138"/>
                  <a:pt x="2781178" y="2797358"/>
                </a:cubicBezTo>
                <a:cubicBezTo>
                  <a:pt x="2771176" y="2800872"/>
                  <a:pt x="2762223" y="2804606"/>
                  <a:pt x="2762223" y="2804606"/>
                </a:cubicBezTo>
                <a:close/>
                <a:moveTo>
                  <a:pt x="4035429" y="1553583"/>
                </a:moveTo>
                <a:cubicBezTo>
                  <a:pt x="4020571" y="1671131"/>
                  <a:pt x="3968945" y="1781269"/>
                  <a:pt x="3904174" y="1879357"/>
                </a:cubicBezTo>
                <a:cubicBezTo>
                  <a:pt x="3748345" y="2134275"/>
                  <a:pt x="3465549" y="2239850"/>
                  <a:pt x="3175893" y="2201883"/>
                </a:cubicBezTo>
                <a:cubicBezTo>
                  <a:pt x="3162273" y="2200445"/>
                  <a:pt x="3157606" y="2218580"/>
                  <a:pt x="3165416" y="2227153"/>
                </a:cubicBezTo>
                <a:cubicBezTo>
                  <a:pt x="3167702" y="2229648"/>
                  <a:pt x="3169892" y="2232239"/>
                  <a:pt x="3171798" y="2235059"/>
                </a:cubicBezTo>
                <a:cubicBezTo>
                  <a:pt x="3182751" y="2250956"/>
                  <a:pt x="3188847" y="2269644"/>
                  <a:pt x="3192752" y="2288437"/>
                </a:cubicBezTo>
                <a:cubicBezTo>
                  <a:pt x="3206563" y="2360970"/>
                  <a:pt x="3189894" y="2440351"/>
                  <a:pt x="3161892" y="2506607"/>
                </a:cubicBezTo>
                <a:cubicBezTo>
                  <a:pt x="3042734" y="2785013"/>
                  <a:pt x="2745839" y="2810483"/>
                  <a:pt x="2487236" y="2730435"/>
                </a:cubicBezTo>
                <a:cubicBezTo>
                  <a:pt x="2488569" y="2717452"/>
                  <a:pt x="2471710" y="2705117"/>
                  <a:pt x="2460375" y="2717090"/>
                </a:cubicBezTo>
                <a:cubicBezTo>
                  <a:pt x="2376365" y="2805492"/>
                  <a:pt x="2267208" y="2865814"/>
                  <a:pt x="2153861" y="2906838"/>
                </a:cubicBezTo>
                <a:cubicBezTo>
                  <a:pt x="1722587" y="3062324"/>
                  <a:pt x="963492" y="2994439"/>
                  <a:pt x="892922" y="2433712"/>
                </a:cubicBezTo>
                <a:cubicBezTo>
                  <a:pt x="908200" y="2427387"/>
                  <a:pt x="923336" y="2420729"/>
                  <a:pt x="938299" y="2413691"/>
                </a:cubicBezTo>
                <a:cubicBezTo>
                  <a:pt x="955377" y="2405651"/>
                  <a:pt x="940500" y="2380334"/>
                  <a:pt x="923478" y="2388344"/>
                </a:cubicBezTo>
                <a:cubicBezTo>
                  <a:pt x="695631" y="2503645"/>
                  <a:pt x="404956" y="2495577"/>
                  <a:pt x="207760" y="2322936"/>
                </a:cubicBezTo>
                <a:cubicBezTo>
                  <a:pt x="1715" y="2154049"/>
                  <a:pt x="45016" y="1772001"/>
                  <a:pt x="338710" y="1739340"/>
                </a:cubicBezTo>
                <a:cubicBezTo>
                  <a:pt x="350168" y="1737758"/>
                  <a:pt x="351902" y="1719318"/>
                  <a:pt x="341948" y="1714517"/>
                </a:cubicBezTo>
                <a:cubicBezTo>
                  <a:pt x="155639" y="1632764"/>
                  <a:pt x="-34727" y="1469172"/>
                  <a:pt x="42521" y="1244135"/>
                </a:cubicBezTo>
                <a:cubicBezTo>
                  <a:pt x="94498" y="1044462"/>
                  <a:pt x="248384" y="830502"/>
                  <a:pt x="477661" y="852533"/>
                </a:cubicBezTo>
                <a:cubicBezTo>
                  <a:pt x="484900" y="853038"/>
                  <a:pt x="490129" y="846199"/>
                  <a:pt x="490529" y="839646"/>
                </a:cubicBezTo>
                <a:cubicBezTo>
                  <a:pt x="506531" y="626257"/>
                  <a:pt x="763115" y="526159"/>
                  <a:pt x="946319" y="594263"/>
                </a:cubicBezTo>
                <a:cubicBezTo>
                  <a:pt x="951558" y="595920"/>
                  <a:pt x="954644" y="588224"/>
                  <a:pt x="950015" y="585500"/>
                </a:cubicBezTo>
                <a:cubicBezTo>
                  <a:pt x="944281" y="582128"/>
                  <a:pt x="938452" y="578985"/>
                  <a:pt x="932546" y="576051"/>
                </a:cubicBezTo>
                <a:cubicBezTo>
                  <a:pt x="841011" y="464418"/>
                  <a:pt x="1026549" y="203214"/>
                  <a:pt x="1128980" y="143673"/>
                </a:cubicBezTo>
                <a:cubicBezTo>
                  <a:pt x="1250576" y="84342"/>
                  <a:pt x="1498150" y="75589"/>
                  <a:pt x="1612317" y="153027"/>
                </a:cubicBezTo>
                <a:cubicBezTo>
                  <a:pt x="1678163" y="200747"/>
                  <a:pt x="1707186" y="280900"/>
                  <a:pt x="1762526" y="338202"/>
                </a:cubicBezTo>
                <a:cubicBezTo>
                  <a:pt x="1762173" y="341365"/>
                  <a:pt x="1761859" y="344527"/>
                  <a:pt x="1761573" y="347680"/>
                </a:cubicBezTo>
                <a:cubicBezTo>
                  <a:pt x="1760687" y="357424"/>
                  <a:pt x="1775661" y="360053"/>
                  <a:pt x="1779261" y="351899"/>
                </a:cubicBezTo>
                <a:cubicBezTo>
                  <a:pt x="1782681" y="354071"/>
                  <a:pt x="1787100" y="355890"/>
                  <a:pt x="1791148" y="357176"/>
                </a:cubicBezTo>
                <a:cubicBezTo>
                  <a:pt x="1793768" y="357948"/>
                  <a:pt x="1797235" y="358510"/>
                  <a:pt x="1798845" y="358529"/>
                </a:cubicBezTo>
                <a:cubicBezTo>
                  <a:pt x="1810484" y="358672"/>
                  <a:pt x="1818390" y="342479"/>
                  <a:pt x="1807532" y="335983"/>
                </a:cubicBezTo>
                <a:cubicBezTo>
                  <a:pt x="1807056" y="335707"/>
                  <a:pt x="1805046" y="334364"/>
                  <a:pt x="1804151" y="333821"/>
                </a:cubicBezTo>
                <a:cubicBezTo>
                  <a:pt x="1798959" y="328706"/>
                  <a:pt x="1792854" y="324791"/>
                  <a:pt x="1787596" y="319781"/>
                </a:cubicBezTo>
                <a:cubicBezTo>
                  <a:pt x="1884303" y="22401"/>
                  <a:pt x="2361696" y="-4021"/>
                  <a:pt x="2617633" y="61787"/>
                </a:cubicBezTo>
                <a:cubicBezTo>
                  <a:pt x="2892049" y="134672"/>
                  <a:pt x="3037876" y="437586"/>
                  <a:pt x="3039686" y="704296"/>
                </a:cubicBezTo>
                <a:cubicBezTo>
                  <a:pt x="3002443" y="714164"/>
                  <a:pt x="2909765" y="724794"/>
                  <a:pt x="2930149" y="781944"/>
                </a:cubicBezTo>
                <a:cubicBezTo>
                  <a:pt x="2939768" y="799355"/>
                  <a:pt x="2967391" y="786525"/>
                  <a:pt x="2960247" y="767932"/>
                </a:cubicBezTo>
                <a:cubicBezTo>
                  <a:pt x="2967963" y="760417"/>
                  <a:pt x="2979106" y="756236"/>
                  <a:pt x="2989203" y="752578"/>
                </a:cubicBezTo>
                <a:cubicBezTo>
                  <a:pt x="3179513" y="693818"/>
                  <a:pt x="3389253" y="710868"/>
                  <a:pt x="3570038" y="793621"/>
                </a:cubicBezTo>
                <a:cubicBezTo>
                  <a:pt x="3857598" y="920551"/>
                  <a:pt x="4056956" y="1238791"/>
                  <a:pt x="4035429" y="1553583"/>
                </a:cubicBezTo>
                <a:close/>
              </a:path>
            </a:pathLst>
          </a:custGeom>
          <a:solidFill>
            <a:srgbClr val="3E37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4" name="Google Shape;1094;p8"/>
          <p:cNvSpPr/>
          <p:nvPr/>
        </p:nvSpPr>
        <p:spPr>
          <a:xfrm>
            <a:off x="4522993" y="4045905"/>
            <a:ext cx="3959809" cy="1519513"/>
          </a:xfrm>
          <a:custGeom>
            <a:avLst/>
            <a:gdLst/>
            <a:ahLst/>
            <a:cxnLst/>
            <a:rect l="l" t="t" r="r" b="b"/>
            <a:pathLst>
              <a:path w="3959809" h="1519513" extrusionOk="0">
                <a:moveTo>
                  <a:pt x="3632178" y="208474"/>
                </a:moveTo>
                <a:lnTo>
                  <a:pt x="414547" y="208474"/>
                </a:lnTo>
                <a:lnTo>
                  <a:pt x="414547" y="0"/>
                </a:lnTo>
                <a:lnTo>
                  <a:pt x="3632178" y="0"/>
                </a:lnTo>
                <a:lnTo>
                  <a:pt x="3632178" y="208474"/>
                </a:lnTo>
                <a:close/>
                <a:moveTo>
                  <a:pt x="3632178" y="316887"/>
                </a:moveTo>
                <a:lnTo>
                  <a:pt x="414547" y="316887"/>
                </a:lnTo>
                <a:lnTo>
                  <a:pt x="414547" y="525361"/>
                </a:lnTo>
                <a:lnTo>
                  <a:pt x="3632178" y="525361"/>
                </a:lnTo>
                <a:lnTo>
                  <a:pt x="3632178" y="316887"/>
                </a:lnTo>
                <a:close/>
                <a:moveTo>
                  <a:pt x="3632178" y="633765"/>
                </a:moveTo>
                <a:lnTo>
                  <a:pt x="414547" y="633765"/>
                </a:lnTo>
                <a:lnTo>
                  <a:pt x="414547" y="842238"/>
                </a:lnTo>
                <a:lnTo>
                  <a:pt x="3632178" y="842238"/>
                </a:lnTo>
                <a:lnTo>
                  <a:pt x="3632178" y="633765"/>
                </a:lnTo>
                <a:close/>
                <a:moveTo>
                  <a:pt x="3565217" y="1005192"/>
                </a:moveTo>
                <a:lnTo>
                  <a:pt x="464220" y="1005192"/>
                </a:lnTo>
                <a:lnTo>
                  <a:pt x="0" y="1349692"/>
                </a:lnTo>
                <a:lnTo>
                  <a:pt x="0" y="1519514"/>
                </a:lnTo>
                <a:lnTo>
                  <a:pt x="3959809" y="1519514"/>
                </a:lnTo>
                <a:lnTo>
                  <a:pt x="3959809" y="1349692"/>
                </a:lnTo>
                <a:lnTo>
                  <a:pt x="3565217" y="1005192"/>
                </a:lnTo>
                <a:close/>
              </a:path>
            </a:pathLst>
          </a:custGeom>
          <a:solidFill>
            <a:srgbClr val="D4BAA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5" name="Google Shape;1095;p8"/>
          <p:cNvSpPr/>
          <p:nvPr/>
        </p:nvSpPr>
        <p:spPr>
          <a:xfrm>
            <a:off x="4505963" y="4031713"/>
            <a:ext cx="3993872" cy="2258015"/>
          </a:xfrm>
          <a:custGeom>
            <a:avLst/>
            <a:gdLst/>
            <a:ahLst/>
            <a:cxnLst/>
            <a:rect l="l" t="t" r="r" b="b"/>
            <a:pathLst>
              <a:path w="3993872" h="2258015" extrusionOk="0">
                <a:moveTo>
                  <a:pt x="3993794" y="1362342"/>
                </a:moveTo>
                <a:cubicBezTo>
                  <a:pt x="3993785" y="1362294"/>
                  <a:pt x="3993794" y="1362246"/>
                  <a:pt x="3993785" y="1362199"/>
                </a:cubicBezTo>
                <a:cubicBezTo>
                  <a:pt x="3993709" y="1361427"/>
                  <a:pt x="3993566" y="1360666"/>
                  <a:pt x="3993385" y="1359923"/>
                </a:cubicBezTo>
                <a:cubicBezTo>
                  <a:pt x="3993347" y="1359780"/>
                  <a:pt x="3993309" y="1359627"/>
                  <a:pt x="3993271" y="1359484"/>
                </a:cubicBezTo>
                <a:cubicBezTo>
                  <a:pt x="3992871" y="1357970"/>
                  <a:pt x="3992271" y="1356551"/>
                  <a:pt x="3991489" y="1355236"/>
                </a:cubicBezTo>
                <a:cubicBezTo>
                  <a:pt x="3991404" y="1355093"/>
                  <a:pt x="3991328" y="1354960"/>
                  <a:pt x="3991242" y="1354826"/>
                </a:cubicBezTo>
                <a:cubicBezTo>
                  <a:pt x="3990832" y="1354179"/>
                  <a:pt x="3990394" y="1353550"/>
                  <a:pt x="3989909" y="1352969"/>
                </a:cubicBezTo>
                <a:cubicBezTo>
                  <a:pt x="3989861" y="1352912"/>
                  <a:pt x="3989803" y="1352855"/>
                  <a:pt x="3989746" y="1352797"/>
                </a:cubicBezTo>
                <a:cubicBezTo>
                  <a:pt x="3989270" y="1352245"/>
                  <a:pt x="3988756" y="1351731"/>
                  <a:pt x="3988223" y="1351245"/>
                </a:cubicBezTo>
                <a:cubicBezTo>
                  <a:pt x="3988156" y="1351178"/>
                  <a:pt x="3988099" y="1351111"/>
                  <a:pt x="3988032" y="1351045"/>
                </a:cubicBezTo>
                <a:lnTo>
                  <a:pt x="3593440" y="1006545"/>
                </a:lnTo>
                <a:cubicBezTo>
                  <a:pt x="3590335" y="1003830"/>
                  <a:pt x="3586353" y="1002344"/>
                  <a:pt x="3582229" y="1002344"/>
                </a:cubicBezTo>
                <a:lnTo>
                  <a:pt x="3542224" y="1002344"/>
                </a:lnTo>
                <a:lnTo>
                  <a:pt x="3542224" y="870633"/>
                </a:lnTo>
                <a:lnTo>
                  <a:pt x="3663391" y="870633"/>
                </a:lnTo>
                <a:lnTo>
                  <a:pt x="3663391" y="633755"/>
                </a:lnTo>
                <a:lnTo>
                  <a:pt x="3542224" y="633755"/>
                </a:lnTo>
                <a:lnTo>
                  <a:pt x="3542224" y="553755"/>
                </a:lnTo>
                <a:lnTo>
                  <a:pt x="3663391" y="553755"/>
                </a:lnTo>
                <a:lnTo>
                  <a:pt x="3663391" y="316878"/>
                </a:lnTo>
                <a:lnTo>
                  <a:pt x="3542224" y="316878"/>
                </a:lnTo>
                <a:lnTo>
                  <a:pt x="3542224" y="236877"/>
                </a:lnTo>
                <a:lnTo>
                  <a:pt x="3663391" y="236877"/>
                </a:lnTo>
                <a:lnTo>
                  <a:pt x="3663391" y="0"/>
                </a:lnTo>
                <a:lnTo>
                  <a:pt x="417376" y="0"/>
                </a:lnTo>
                <a:lnTo>
                  <a:pt x="417376" y="236877"/>
                </a:lnTo>
                <a:lnTo>
                  <a:pt x="494100" y="236877"/>
                </a:lnTo>
                <a:lnTo>
                  <a:pt x="494100" y="316878"/>
                </a:lnTo>
                <a:lnTo>
                  <a:pt x="417376" y="316878"/>
                </a:lnTo>
                <a:lnTo>
                  <a:pt x="417376" y="553755"/>
                </a:lnTo>
                <a:lnTo>
                  <a:pt x="494100" y="553755"/>
                </a:lnTo>
                <a:lnTo>
                  <a:pt x="494100" y="633755"/>
                </a:lnTo>
                <a:lnTo>
                  <a:pt x="417376" y="633755"/>
                </a:lnTo>
                <a:lnTo>
                  <a:pt x="417376" y="870633"/>
                </a:lnTo>
                <a:lnTo>
                  <a:pt x="494100" y="870633"/>
                </a:lnTo>
                <a:lnTo>
                  <a:pt x="494100" y="1002344"/>
                </a:lnTo>
                <a:lnTo>
                  <a:pt x="481251" y="1002344"/>
                </a:lnTo>
                <a:cubicBezTo>
                  <a:pt x="477593" y="1002344"/>
                  <a:pt x="474031" y="1003525"/>
                  <a:pt x="471097" y="1005697"/>
                </a:cubicBezTo>
                <a:lnTo>
                  <a:pt x="6877" y="1350198"/>
                </a:lnTo>
                <a:cubicBezTo>
                  <a:pt x="6744" y="1350292"/>
                  <a:pt x="6620" y="1350407"/>
                  <a:pt x="6487" y="1350512"/>
                </a:cubicBezTo>
                <a:cubicBezTo>
                  <a:pt x="6334" y="1350635"/>
                  <a:pt x="6182" y="1350750"/>
                  <a:pt x="6030" y="1350883"/>
                </a:cubicBezTo>
                <a:cubicBezTo>
                  <a:pt x="5753" y="1351121"/>
                  <a:pt x="5487" y="1351359"/>
                  <a:pt x="5229" y="1351617"/>
                </a:cubicBezTo>
                <a:cubicBezTo>
                  <a:pt x="5134" y="1351712"/>
                  <a:pt x="5029" y="1351807"/>
                  <a:pt x="4925" y="1351902"/>
                </a:cubicBezTo>
                <a:cubicBezTo>
                  <a:pt x="4563" y="1352264"/>
                  <a:pt x="4220" y="1352636"/>
                  <a:pt x="3905" y="1353026"/>
                </a:cubicBezTo>
                <a:cubicBezTo>
                  <a:pt x="3867" y="1353074"/>
                  <a:pt x="3829" y="1353131"/>
                  <a:pt x="3781" y="1353188"/>
                </a:cubicBezTo>
                <a:cubicBezTo>
                  <a:pt x="3505" y="1353522"/>
                  <a:pt x="3248" y="1353864"/>
                  <a:pt x="3010" y="1354226"/>
                </a:cubicBezTo>
                <a:cubicBezTo>
                  <a:pt x="2905" y="1354369"/>
                  <a:pt x="2810" y="1354522"/>
                  <a:pt x="2715" y="1354674"/>
                </a:cubicBezTo>
                <a:cubicBezTo>
                  <a:pt x="2543" y="1354941"/>
                  <a:pt x="2372" y="1355217"/>
                  <a:pt x="2219" y="1355493"/>
                </a:cubicBezTo>
                <a:cubicBezTo>
                  <a:pt x="2115" y="1355674"/>
                  <a:pt x="2010" y="1355855"/>
                  <a:pt x="1915" y="1356045"/>
                </a:cubicBezTo>
                <a:cubicBezTo>
                  <a:pt x="1781" y="1356312"/>
                  <a:pt x="1648" y="1356579"/>
                  <a:pt x="1534" y="1356846"/>
                </a:cubicBezTo>
                <a:cubicBezTo>
                  <a:pt x="1448" y="1357036"/>
                  <a:pt x="1353" y="1357236"/>
                  <a:pt x="1267" y="1357427"/>
                </a:cubicBezTo>
                <a:cubicBezTo>
                  <a:pt x="1105" y="1357827"/>
                  <a:pt x="962" y="1358227"/>
                  <a:pt x="829" y="1358627"/>
                </a:cubicBezTo>
                <a:cubicBezTo>
                  <a:pt x="762" y="1358837"/>
                  <a:pt x="705" y="1359046"/>
                  <a:pt x="648" y="1359265"/>
                </a:cubicBezTo>
                <a:cubicBezTo>
                  <a:pt x="562" y="1359580"/>
                  <a:pt x="476" y="1359903"/>
                  <a:pt x="400" y="1360227"/>
                </a:cubicBezTo>
                <a:cubicBezTo>
                  <a:pt x="353" y="1360427"/>
                  <a:pt x="324" y="1360627"/>
                  <a:pt x="286" y="1360827"/>
                </a:cubicBezTo>
                <a:cubicBezTo>
                  <a:pt x="229" y="1361161"/>
                  <a:pt x="172" y="1361494"/>
                  <a:pt x="133" y="1361827"/>
                </a:cubicBezTo>
                <a:cubicBezTo>
                  <a:pt x="115" y="1361999"/>
                  <a:pt x="86" y="1362170"/>
                  <a:pt x="76" y="1362351"/>
                </a:cubicBezTo>
                <a:cubicBezTo>
                  <a:pt x="29" y="1362846"/>
                  <a:pt x="0" y="1363342"/>
                  <a:pt x="0" y="1363837"/>
                </a:cubicBezTo>
                <a:cubicBezTo>
                  <a:pt x="0" y="1363856"/>
                  <a:pt x="0" y="1363875"/>
                  <a:pt x="0" y="1363894"/>
                </a:cubicBezTo>
                <a:lnTo>
                  <a:pt x="0" y="1363923"/>
                </a:lnTo>
                <a:cubicBezTo>
                  <a:pt x="0" y="1363932"/>
                  <a:pt x="0" y="1363951"/>
                  <a:pt x="0" y="1363961"/>
                </a:cubicBezTo>
                <a:lnTo>
                  <a:pt x="0" y="1533715"/>
                </a:lnTo>
                <a:cubicBezTo>
                  <a:pt x="0" y="1543126"/>
                  <a:pt x="7630" y="1550756"/>
                  <a:pt x="17040" y="1550756"/>
                </a:cubicBezTo>
                <a:lnTo>
                  <a:pt x="166488" y="1550756"/>
                </a:lnTo>
                <a:lnTo>
                  <a:pt x="166488" y="2258015"/>
                </a:lnTo>
                <a:lnTo>
                  <a:pt x="319526" y="2258015"/>
                </a:lnTo>
                <a:lnTo>
                  <a:pt x="319526" y="1550756"/>
                </a:lnTo>
                <a:lnTo>
                  <a:pt x="494110" y="1550756"/>
                </a:lnTo>
                <a:lnTo>
                  <a:pt x="494110" y="1796253"/>
                </a:lnTo>
                <a:lnTo>
                  <a:pt x="620068" y="1796253"/>
                </a:lnTo>
                <a:lnTo>
                  <a:pt x="620068" y="1550756"/>
                </a:lnTo>
                <a:lnTo>
                  <a:pt x="3416284" y="1550756"/>
                </a:lnTo>
                <a:lnTo>
                  <a:pt x="3416284" y="1796253"/>
                </a:lnTo>
                <a:lnTo>
                  <a:pt x="3542243" y="1796253"/>
                </a:lnTo>
                <a:lnTo>
                  <a:pt x="3542243" y="1550756"/>
                </a:lnTo>
                <a:lnTo>
                  <a:pt x="3716826" y="1550756"/>
                </a:lnTo>
                <a:lnTo>
                  <a:pt x="3716826" y="2258015"/>
                </a:lnTo>
                <a:lnTo>
                  <a:pt x="3869865" y="2258015"/>
                </a:lnTo>
                <a:lnTo>
                  <a:pt x="3869865" y="1550756"/>
                </a:lnTo>
                <a:lnTo>
                  <a:pt x="3976830" y="1550756"/>
                </a:lnTo>
                <a:cubicBezTo>
                  <a:pt x="3986241" y="1550756"/>
                  <a:pt x="3993871" y="1543126"/>
                  <a:pt x="3993871" y="1533715"/>
                </a:cubicBezTo>
                <a:lnTo>
                  <a:pt x="3993871" y="1363894"/>
                </a:lnTo>
                <a:cubicBezTo>
                  <a:pt x="3993880" y="1363361"/>
                  <a:pt x="3993842" y="1362846"/>
                  <a:pt x="3993794" y="1362342"/>
                </a:cubicBezTo>
                <a:close/>
                <a:moveTo>
                  <a:pt x="359178" y="1131199"/>
                </a:moveTo>
                <a:cubicBezTo>
                  <a:pt x="361550" y="1132979"/>
                  <a:pt x="364484" y="1134046"/>
                  <a:pt x="367684" y="1134046"/>
                </a:cubicBezTo>
                <a:lnTo>
                  <a:pt x="3687661" y="1134046"/>
                </a:lnTo>
                <a:lnTo>
                  <a:pt x="3785016" y="1219047"/>
                </a:lnTo>
                <a:lnTo>
                  <a:pt x="240811" y="1219047"/>
                </a:lnTo>
                <a:lnTo>
                  <a:pt x="359178" y="1131199"/>
                </a:lnTo>
                <a:close/>
                <a:moveTo>
                  <a:pt x="445779" y="28394"/>
                </a:moveTo>
                <a:lnTo>
                  <a:pt x="3635007" y="28394"/>
                </a:lnTo>
                <a:lnTo>
                  <a:pt x="3635007" y="208464"/>
                </a:lnTo>
                <a:lnTo>
                  <a:pt x="445779" y="208464"/>
                </a:lnTo>
                <a:lnTo>
                  <a:pt x="445779" y="28394"/>
                </a:lnTo>
                <a:close/>
                <a:moveTo>
                  <a:pt x="620068" y="236868"/>
                </a:moveTo>
                <a:lnTo>
                  <a:pt x="3416284" y="236868"/>
                </a:lnTo>
                <a:lnTo>
                  <a:pt x="3416284" y="316868"/>
                </a:lnTo>
                <a:lnTo>
                  <a:pt x="620068" y="316868"/>
                </a:lnTo>
                <a:lnTo>
                  <a:pt x="620068" y="236868"/>
                </a:lnTo>
                <a:close/>
                <a:moveTo>
                  <a:pt x="445779" y="345281"/>
                </a:moveTo>
                <a:lnTo>
                  <a:pt x="3635007" y="345281"/>
                </a:lnTo>
                <a:lnTo>
                  <a:pt x="3635007" y="525351"/>
                </a:lnTo>
                <a:lnTo>
                  <a:pt x="445779" y="525351"/>
                </a:lnTo>
                <a:lnTo>
                  <a:pt x="445779" y="345281"/>
                </a:lnTo>
                <a:close/>
                <a:moveTo>
                  <a:pt x="620068" y="553755"/>
                </a:moveTo>
                <a:lnTo>
                  <a:pt x="3416284" y="553755"/>
                </a:lnTo>
                <a:lnTo>
                  <a:pt x="3416284" y="633755"/>
                </a:lnTo>
                <a:lnTo>
                  <a:pt x="620068" y="633755"/>
                </a:lnTo>
                <a:lnTo>
                  <a:pt x="620068" y="553755"/>
                </a:lnTo>
                <a:close/>
                <a:moveTo>
                  <a:pt x="445779" y="662159"/>
                </a:moveTo>
                <a:lnTo>
                  <a:pt x="3635007" y="662159"/>
                </a:lnTo>
                <a:lnTo>
                  <a:pt x="3635007" y="842229"/>
                </a:lnTo>
                <a:lnTo>
                  <a:pt x="445779" y="842229"/>
                </a:lnTo>
                <a:lnTo>
                  <a:pt x="445779" y="662159"/>
                </a:lnTo>
                <a:close/>
                <a:moveTo>
                  <a:pt x="620068" y="870633"/>
                </a:moveTo>
                <a:lnTo>
                  <a:pt x="3416284" y="870633"/>
                </a:lnTo>
                <a:lnTo>
                  <a:pt x="3416284" y="1002344"/>
                </a:lnTo>
                <a:lnTo>
                  <a:pt x="620068" y="1002344"/>
                </a:lnTo>
                <a:lnTo>
                  <a:pt x="620068" y="870633"/>
                </a:lnTo>
                <a:close/>
                <a:moveTo>
                  <a:pt x="486890" y="1036425"/>
                </a:moveTo>
                <a:lnTo>
                  <a:pt x="3575857" y="1036425"/>
                </a:lnTo>
                <a:lnTo>
                  <a:pt x="3655133" y="1105633"/>
                </a:lnTo>
                <a:lnTo>
                  <a:pt x="393621" y="1105633"/>
                </a:lnTo>
                <a:lnTo>
                  <a:pt x="486890" y="1036425"/>
                </a:lnTo>
                <a:close/>
                <a:moveTo>
                  <a:pt x="202530" y="1247442"/>
                </a:moveTo>
                <a:lnTo>
                  <a:pt x="3817553" y="1247442"/>
                </a:lnTo>
                <a:lnTo>
                  <a:pt x="3931406" y="1346844"/>
                </a:lnTo>
                <a:lnTo>
                  <a:pt x="68590" y="1346844"/>
                </a:lnTo>
                <a:lnTo>
                  <a:pt x="202530" y="1247442"/>
                </a:lnTo>
                <a:close/>
                <a:moveTo>
                  <a:pt x="3959791" y="1516666"/>
                </a:moveTo>
                <a:lnTo>
                  <a:pt x="34071" y="1516666"/>
                </a:lnTo>
                <a:lnTo>
                  <a:pt x="34071" y="1380925"/>
                </a:lnTo>
                <a:lnTo>
                  <a:pt x="3959791" y="1380925"/>
                </a:lnTo>
                <a:lnTo>
                  <a:pt x="3959791" y="1516666"/>
                </a:lnTo>
                <a:close/>
              </a:path>
            </a:pathLst>
          </a:custGeom>
          <a:solidFill>
            <a:srgbClr val="3E37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6" name="Google Shape;1096;p8"/>
          <p:cNvSpPr/>
          <p:nvPr/>
        </p:nvSpPr>
        <p:spPr>
          <a:xfrm>
            <a:off x="1759420" y="5029914"/>
            <a:ext cx="818642" cy="1259805"/>
          </a:xfrm>
          <a:custGeom>
            <a:avLst/>
            <a:gdLst/>
            <a:ahLst/>
            <a:cxnLst/>
            <a:rect l="l" t="t" r="r" b="b"/>
            <a:pathLst>
              <a:path w="818642" h="1259805" extrusionOk="0">
                <a:moveTo>
                  <a:pt x="755094" y="1259805"/>
                </a:moveTo>
                <a:lnTo>
                  <a:pt x="63550" y="1259805"/>
                </a:lnTo>
                <a:cubicBezTo>
                  <a:pt x="26641" y="1259805"/>
                  <a:pt x="-2506" y="1228468"/>
                  <a:pt x="171" y="1191653"/>
                </a:cubicBezTo>
                <a:lnTo>
                  <a:pt x="82314" y="58950"/>
                </a:lnTo>
                <a:cubicBezTo>
                  <a:pt x="84724" y="25727"/>
                  <a:pt x="112385" y="0"/>
                  <a:pt x="145694" y="0"/>
                </a:cubicBezTo>
                <a:lnTo>
                  <a:pt x="672950" y="0"/>
                </a:lnTo>
                <a:cubicBezTo>
                  <a:pt x="706268" y="0"/>
                  <a:pt x="733920" y="25727"/>
                  <a:pt x="736329" y="58950"/>
                </a:cubicBezTo>
                <a:lnTo>
                  <a:pt x="818473" y="1191653"/>
                </a:lnTo>
                <a:cubicBezTo>
                  <a:pt x="821140" y="1228468"/>
                  <a:pt x="791993" y="1259805"/>
                  <a:pt x="755094" y="1259805"/>
                </a:cubicBezTo>
                <a:close/>
              </a:path>
            </a:pathLst>
          </a:custGeom>
          <a:solidFill>
            <a:srgbClr val="72664A"/>
          </a:solidFill>
          <a:ln>
            <a:solidFill>
              <a:srgbClr val="72664A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7" name="Google Shape;1097;p8"/>
          <p:cNvSpPr/>
          <p:nvPr/>
        </p:nvSpPr>
        <p:spPr>
          <a:xfrm>
            <a:off x="1893284" y="1036215"/>
            <a:ext cx="550925" cy="560631"/>
          </a:xfrm>
          <a:custGeom>
            <a:avLst/>
            <a:gdLst/>
            <a:ahLst/>
            <a:cxnLst/>
            <a:rect l="l" t="t" r="r" b="b"/>
            <a:pathLst>
              <a:path w="550925" h="560631" extrusionOk="0">
                <a:moveTo>
                  <a:pt x="327850" y="560632"/>
                </a:moveTo>
                <a:lnTo>
                  <a:pt x="223066" y="560632"/>
                </a:lnTo>
                <a:cubicBezTo>
                  <a:pt x="145637" y="560632"/>
                  <a:pt x="62151" y="497862"/>
                  <a:pt x="62151" y="420434"/>
                </a:cubicBezTo>
                <a:lnTo>
                  <a:pt x="0" y="0"/>
                </a:lnTo>
                <a:lnTo>
                  <a:pt x="550926" y="0"/>
                </a:lnTo>
                <a:lnTo>
                  <a:pt x="488775" y="420434"/>
                </a:lnTo>
                <a:cubicBezTo>
                  <a:pt x="488766" y="497862"/>
                  <a:pt x="405279" y="560632"/>
                  <a:pt x="327850" y="56063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8" name="Google Shape;1098;p8"/>
          <p:cNvSpPr/>
          <p:nvPr/>
        </p:nvSpPr>
        <p:spPr>
          <a:xfrm>
            <a:off x="1743326" y="780897"/>
            <a:ext cx="850824" cy="5524928"/>
          </a:xfrm>
          <a:custGeom>
            <a:avLst/>
            <a:gdLst/>
            <a:ahLst/>
            <a:cxnLst/>
            <a:rect l="l" t="t" r="r" b="b"/>
            <a:pathLst>
              <a:path w="850824" h="5524928" extrusionOk="0">
                <a:moveTo>
                  <a:pt x="850617" y="5439518"/>
                </a:moveTo>
                <a:lnTo>
                  <a:pt x="768473" y="4306815"/>
                </a:lnTo>
                <a:cubicBezTo>
                  <a:pt x="765473" y="4265381"/>
                  <a:pt x="730573" y="4232929"/>
                  <a:pt x="689035" y="4232929"/>
                </a:cubicBezTo>
                <a:lnTo>
                  <a:pt x="578564" y="4232929"/>
                </a:lnTo>
                <a:lnTo>
                  <a:pt x="546950" y="815740"/>
                </a:lnTo>
                <a:cubicBezTo>
                  <a:pt x="564600" y="808339"/>
                  <a:pt x="581393" y="798252"/>
                  <a:pt x="596375" y="785812"/>
                </a:cubicBezTo>
                <a:cubicBezTo>
                  <a:pt x="632523" y="755790"/>
                  <a:pt x="652573" y="717128"/>
                  <a:pt x="652916" y="676828"/>
                </a:cubicBezTo>
                <a:lnTo>
                  <a:pt x="714924" y="257404"/>
                </a:lnTo>
                <a:cubicBezTo>
                  <a:pt x="715028" y="256708"/>
                  <a:pt x="715057" y="256013"/>
                  <a:pt x="715057" y="255327"/>
                </a:cubicBezTo>
                <a:lnTo>
                  <a:pt x="757719" y="255327"/>
                </a:lnTo>
                <a:cubicBezTo>
                  <a:pt x="778322" y="255327"/>
                  <a:pt x="795029" y="238620"/>
                  <a:pt x="795029" y="218018"/>
                </a:cubicBezTo>
                <a:lnTo>
                  <a:pt x="795029" y="158086"/>
                </a:lnTo>
                <a:cubicBezTo>
                  <a:pt x="795029" y="137474"/>
                  <a:pt x="778322" y="120767"/>
                  <a:pt x="757719" y="120767"/>
                </a:cubicBezTo>
                <a:lnTo>
                  <a:pt x="700874" y="120767"/>
                </a:lnTo>
                <a:lnTo>
                  <a:pt x="700874" y="111547"/>
                </a:lnTo>
                <a:cubicBezTo>
                  <a:pt x="700874" y="49940"/>
                  <a:pt x="650935" y="0"/>
                  <a:pt x="589327" y="0"/>
                </a:cubicBezTo>
                <a:lnTo>
                  <a:pt x="261495" y="0"/>
                </a:lnTo>
                <a:cubicBezTo>
                  <a:pt x="199888" y="0"/>
                  <a:pt x="149948" y="49940"/>
                  <a:pt x="149948" y="111547"/>
                </a:cubicBezTo>
                <a:lnTo>
                  <a:pt x="149948" y="120767"/>
                </a:lnTo>
                <a:lnTo>
                  <a:pt x="93103" y="120767"/>
                </a:lnTo>
                <a:cubicBezTo>
                  <a:pt x="72500" y="120767"/>
                  <a:pt x="55794" y="137474"/>
                  <a:pt x="55794" y="158086"/>
                </a:cubicBezTo>
                <a:lnTo>
                  <a:pt x="55794" y="218018"/>
                </a:lnTo>
                <a:cubicBezTo>
                  <a:pt x="55794" y="238630"/>
                  <a:pt x="72500" y="255327"/>
                  <a:pt x="93103" y="255327"/>
                </a:cubicBezTo>
                <a:lnTo>
                  <a:pt x="135765" y="255327"/>
                </a:lnTo>
                <a:cubicBezTo>
                  <a:pt x="135765" y="256022"/>
                  <a:pt x="135794" y="256708"/>
                  <a:pt x="135899" y="257404"/>
                </a:cubicBezTo>
                <a:lnTo>
                  <a:pt x="197906" y="676828"/>
                </a:lnTo>
                <a:cubicBezTo>
                  <a:pt x="198259" y="717128"/>
                  <a:pt x="218309" y="755790"/>
                  <a:pt x="254447" y="785812"/>
                </a:cubicBezTo>
                <a:cubicBezTo>
                  <a:pt x="269430" y="798252"/>
                  <a:pt x="286222" y="808339"/>
                  <a:pt x="303872" y="815740"/>
                </a:cubicBezTo>
                <a:lnTo>
                  <a:pt x="272259" y="4232929"/>
                </a:lnTo>
                <a:lnTo>
                  <a:pt x="161788" y="4232929"/>
                </a:lnTo>
                <a:cubicBezTo>
                  <a:pt x="120249" y="4232929"/>
                  <a:pt x="85359" y="4265381"/>
                  <a:pt x="82349" y="4306815"/>
                </a:cubicBezTo>
                <a:lnTo>
                  <a:pt x="206" y="5439518"/>
                </a:lnTo>
                <a:cubicBezTo>
                  <a:pt x="-1385" y="5461511"/>
                  <a:pt x="6311" y="5483381"/>
                  <a:pt x="21322" y="5499526"/>
                </a:cubicBezTo>
                <a:cubicBezTo>
                  <a:pt x="36334" y="5515671"/>
                  <a:pt x="57594" y="5524929"/>
                  <a:pt x="79644" y="5524929"/>
                </a:cubicBezTo>
                <a:lnTo>
                  <a:pt x="771188" y="5524929"/>
                </a:lnTo>
                <a:cubicBezTo>
                  <a:pt x="793238" y="5524929"/>
                  <a:pt x="814488" y="5515671"/>
                  <a:pt x="829509" y="5499526"/>
                </a:cubicBezTo>
                <a:cubicBezTo>
                  <a:pt x="844521" y="5483371"/>
                  <a:pt x="852217" y="5461502"/>
                  <a:pt x="850617" y="5439518"/>
                </a:cubicBezTo>
                <a:close/>
                <a:moveTo>
                  <a:pt x="226301" y="675751"/>
                </a:moveTo>
                <a:cubicBezTo>
                  <a:pt x="226301" y="675056"/>
                  <a:pt x="226253" y="674361"/>
                  <a:pt x="226148" y="673675"/>
                </a:cubicBezTo>
                <a:lnTo>
                  <a:pt x="166398" y="269529"/>
                </a:lnTo>
                <a:lnTo>
                  <a:pt x="684415" y="269529"/>
                </a:lnTo>
                <a:lnTo>
                  <a:pt x="624665" y="673675"/>
                </a:lnTo>
                <a:cubicBezTo>
                  <a:pt x="624560" y="674361"/>
                  <a:pt x="624512" y="675056"/>
                  <a:pt x="624512" y="675751"/>
                </a:cubicBezTo>
                <a:cubicBezTo>
                  <a:pt x="624512" y="746712"/>
                  <a:pt x="545645" y="801748"/>
                  <a:pt x="477799" y="801748"/>
                </a:cubicBezTo>
                <a:lnTo>
                  <a:pt x="373014" y="801748"/>
                </a:lnTo>
                <a:cubicBezTo>
                  <a:pt x="305177" y="801748"/>
                  <a:pt x="226301" y="746712"/>
                  <a:pt x="226301" y="675751"/>
                </a:cubicBezTo>
                <a:close/>
                <a:moveTo>
                  <a:pt x="805935" y="5477590"/>
                </a:moveTo>
                <a:cubicBezTo>
                  <a:pt x="796858" y="5487353"/>
                  <a:pt x="784513" y="5492725"/>
                  <a:pt x="771188" y="5492725"/>
                </a:cubicBezTo>
                <a:lnTo>
                  <a:pt x="79644" y="5492725"/>
                </a:lnTo>
                <a:cubicBezTo>
                  <a:pt x="66309" y="5492725"/>
                  <a:pt x="53974" y="5487353"/>
                  <a:pt x="44897" y="5477590"/>
                </a:cubicBezTo>
                <a:cubicBezTo>
                  <a:pt x="35820" y="5467826"/>
                  <a:pt x="31352" y="5455130"/>
                  <a:pt x="32314" y="5441833"/>
                </a:cubicBezTo>
                <a:lnTo>
                  <a:pt x="114458" y="4309129"/>
                </a:lnTo>
                <a:cubicBezTo>
                  <a:pt x="116249" y="4284441"/>
                  <a:pt x="137042" y="4265105"/>
                  <a:pt x="161788" y="4265105"/>
                </a:cubicBezTo>
                <a:lnTo>
                  <a:pt x="689044" y="4265105"/>
                </a:lnTo>
                <a:cubicBezTo>
                  <a:pt x="713800" y="4265105"/>
                  <a:pt x="734583" y="4284441"/>
                  <a:pt x="736374" y="4309129"/>
                </a:cubicBezTo>
                <a:lnTo>
                  <a:pt x="818517" y="5441823"/>
                </a:lnTo>
                <a:cubicBezTo>
                  <a:pt x="819479" y="5455139"/>
                  <a:pt x="815012" y="5467836"/>
                  <a:pt x="805935" y="5477590"/>
                </a:cubicBezTo>
                <a:close/>
              </a:path>
            </a:pathLst>
          </a:custGeom>
          <a:solidFill>
            <a:srgbClr val="3E372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9" name="Google Shape;1099;p8"/>
          <p:cNvSpPr/>
          <p:nvPr/>
        </p:nvSpPr>
        <p:spPr>
          <a:xfrm>
            <a:off x="10154260" y="4727267"/>
            <a:ext cx="588582" cy="1071016"/>
          </a:xfrm>
          <a:custGeom>
            <a:avLst/>
            <a:gdLst/>
            <a:ahLst/>
            <a:cxnLst/>
            <a:rect l="l" t="t" r="r" b="b"/>
            <a:pathLst>
              <a:path w="588582" h="1071016" extrusionOk="0">
                <a:moveTo>
                  <a:pt x="239706" y="910675"/>
                </a:moveTo>
                <a:cubicBezTo>
                  <a:pt x="239039" y="909390"/>
                  <a:pt x="237515" y="908780"/>
                  <a:pt x="236086" y="909218"/>
                </a:cubicBezTo>
                <a:cubicBezTo>
                  <a:pt x="221608" y="913676"/>
                  <a:pt x="145028" y="936669"/>
                  <a:pt x="83495" y="943308"/>
                </a:cubicBezTo>
                <a:cubicBezTo>
                  <a:pt x="42157" y="947756"/>
                  <a:pt x="5009" y="953919"/>
                  <a:pt x="56" y="921486"/>
                </a:cubicBezTo>
                <a:cubicBezTo>
                  <a:pt x="-38" y="920886"/>
                  <a:pt x="-38" y="920258"/>
                  <a:pt x="247" y="919705"/>
                </a:cubicBezTo>
                <a:cubicBezTo>
                  <a:pt x="2153" y="915514"/>
                  <a:pt x="12058" y="897550"/>
                  <a:pt x="45586" y="889282"/>
                </a:cubicBezTo>
                <a:cubicBezTo>
                  <a:pt x="76733" y="881586"/>
                  <a:pt x="132074" y="884805"/>
                  <a:pt x="215131" y="896807"/>
                </a:cubicBezTo>
                <a:cubicBezTo>
                  <a:pt x="218274" y="897254"/>
                  <a:pt x="220085" y="893406"/>
                  <a:pt x="217703" y="891321"/>
                </a:cubicBezTo>
                <a:cubicBezTo>
                  <a:pt x="194652" y="870861"/>
                  <a:pt x="126739" y="808301"/>
                  <a:pt x="75399" y="735777"/>
                </a:cubicBezTo>
                <a:cubicBezTo>
                  <a:pt x="33870" y="677103"/>
                  <a:pt x="1581" y="600732"/>
                  <a:pt x="2628" y="549583"/>
                </a:cubicBezTo>
                <a:cubicBezTo>
                  <a:pt x="2723" y="546649"/>
                  <a:pt x="6438" y="545382"/>
                  <a:pt x="8343" y="547668"/>
                </a:cubicBezTo>
                <a:lnTo>
                  <a:pt x="195891" y="777649"/>
                </a:lnTo>
                <a:cubicBezTo>
                  <a:pt x="198177" y="780431"/>
                  <a:pt x="202558" y="777897"/>
                  <a:pt x="201320" y="774544"/>
                </a:cubicBezTo>
                <a:cubicBezTo>
                  <a:pt x="184937" y="731520"/>
                  <a:pt x="145408" y="618887"/>
                  <a:pt x="121786" y="480793"/>
                </a:cubicBezTo>
                <a:cubicBezTo>
                  <a:pt x="98830" y="346033"/>
                  <a:pt x="96640" y="139760"/>
                  <a:pt x="124358" y="2533"/>
                </a:cubicBezTo>
                <a:cubicBezTo>
                  <a:pt x="125024" y="-724"/>
                  <a:pt x="129692" y="-886"/>
                  <a:pt x="130549" y="2314"/>
                </a:cubicBezTo>
                <a:cubicBezTo>
                  <a:pt x="135693" y="20945"/>
                  <a:pt x="145789" y="76505"/>
                  <a:pt x="162744" y="241458"/>
                </a:cubicBezTo>
                <a:cubicBezTo>
                  <a:pt x="181317" y="423100"/>
                  <a:pt x="199892" y="536247"/>
                  <a:pt x="209131" y="587092"/>
                </a:cubicBezTo>
                <a:cubicBezTo>
                  <a:pt x="209797" y="590855"/>
                  <a:pt x="215322" y="590397"/>
                  <a:pt x="215417" y="586568"/>
                </a:cubicBezTo>
                <a:cubicBezTo>
                  <a:pt x="215893" y="546497"/>
                  <a:pt x="217988" y="475373"/>
                  <a:pt x="225799" y="411118"/>
                </a:cubicBezTo>
                <a:cubicBezTo>
                  <a:pt x="233705" y="346262"/>
                  <a:pt x="258565" y="261994"/>
                  <a:pt x="276853" y="243240"/>
                </a:cubicBezTo>
                <a:cubicBezTo>
                  <a:pt x="278662" y="241401"/>
                  <a:pt x="281806" y="242487"/>
                  <a:pt x="282187" y="245030"/>
                </a:cubicBezTo>
                <a:cubicBezTo>
                  <a:pt x="284663" y="261432"/>
                  <a:pt x="291807" y="319001"/>
                  <a:pt x="293522" y="439893"/>
                </a:cubicBezTo>
                <a:cubicBezTo>
                  <a:pt x="295046" y="553259"/>
                  <a:pt x="292379" y="676523"/>
                  <a:pt x="291045" y="724814"/>
                </a:cubicBezTo>
                <a:cubicBezTo>
                  <a:pt x="290950" y="728433"/>
                  <a:pt x="295999" y="729339"/>
                  <a:pt x="297237" y="725919"/>
                </a:cubicBezTo>
                <a:cubicBezTo>
                  <a:pt x="310668" y="686809"/>
                  <a:pt x="343242" y="595512"/>
                  <a:pt x="385914" y="499472"/>
                </a:cubicBezTo>
                <a:cubicBezTo>
                  <a:pt x="449160" y="357082"/>
                  <a:pt x="538791" y="185147"/>
                  <a:pt x="583558" y="153591"/>
                </a:cubicBezTo>
                <a:cubicBezTo>
                  <a:pt x="586034" y="151828"/>
                  <a:pt x="589368" y="154247"/>
                  <a:pt x="588416" y="157153"/>
                </a:cubicBezTo>
                <a:lnTo>
                  <a:pt x="509073" y="400507"/>
                </a:lnTo>
                <a:lnTo>
                  <a:pt x="377723" y="756685"/>
                </a:lnTo>
                <a:cubicBezTo>
                  <a:pt x="376580" y="759866"/>
                  <a:pt x="380581" y="762428"/>
                  <a:pt x="382962" y="760019"/>
                </a:cubicBezTo>
                <a:cubicBezTo>
                  <a:pt x="399154" y="743740"/>
                  <a:pt x="432587" y="709603"/>
                  <a:pt x="466687" y="671150"/>
                </a:cubicBezTo>
                <a:cubicBezTo>
                  <a:pt x="514312" y="617448"/>
                  <a:pt x="563460" y="555317"/>
                  <a:pt x="579367" y="526665"/>
                </a:cubicBezTo>
                <a:cubicBezTo>
                  <a:pt x="580320" y="524827"/>
                  <a:pt x="583082" y="525360"/>
                  <a:pt x="583368" y="527447"/>
                </a:cubicBezTo>
                <a:cubicBezTo>
                  <a:pt x="586511" y="552288"/>
                  <a:pt x="592417" y="649928"/>
                  <a:pt x="514692" y="756990"/>
                </a:cubicBezTo>
                <a:cubicBezTo>
                  <a:pt x="481355" y="802834"/>
                  <a:pt x="424777" y="847039"/>
                  <a:pt x="358959" y="893454"/>
                </a:cubicBezTo>
                <a:cubicBezTo>
                  <a:pt x="356864" y="894902"/>
                  <a:pt x="357244" y="898036"/>
                  <a:pt x="359531" y="898970"/>
                </a:cubicBezTo>
                <a:cubicBezTo>
                  <a:pt x="371151" y="903627"/>
                  <a:pt x="398774" y="915657"/>
                  <a:pt x="418204" y="931697"/>
                </a:cubicBezTo>
                <a:cubicBezTo>
                  <a:pt x="442684" y="951852"/>
                  <a:pt x="507168" y="1017517"/>
                  <a:pt x="500881" y="1068305"/>
                </a:cubicBezTo>
                <a:cubicBezTo>
                  <a:pt x="500595" y="1070581"/>
                  <a:pt x="497928" y="1071753"/>
                  <a:pt x="496024" y="1070514"/>
                </a:cubicBezTo>
                <a:lnTo>
                  <a:pt x="393630" y="1005030"/>
                </a:lnTo>
                <a:cubicBezTo>
                  <a:pt x="393535" y="1004954"/>
                  <a:pt x="393439" y="1004878"/>
                  <a:pt x="393344" y="1004792"/>
                </a:cubicBezTo>
                <a:lnTo>
                  <a:pt x="304571" y="930240"/>
                </a:lnTo>
                <a:cubicBezTo>
                  <a:pt x="302095" y="928163"/>
                  <a:pt x="298475" y="930687"/>
                  <a:pt x="299618" y="933726"/>
                </a:cubicBezTo>
                <a:cubicBezTo>
                  <a:pt x="311429" y="966492"/>
                  <a:pt x="344481" y="1060161"/>
                  <a:pt x="332384" y="1054912"/>
                </a:cubicBezTo>
                <a:cubicBezTo>
                  <a:pt x="318859" y="1049017"/>
                  <a:pt x="249898" y="928554"/>
                  <a:pt x="239706" y="91067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0" name="Google Shape;1100;p8"/>
          <p:cNvSpPr/>
          <p:nvPr/>
        </p:nvSpPr>
        <p:spPr>
          <a:xfrm>
            <a:off x="10629832" y="4285078"/>
            <a:ext cx="125035" cy="226776"/>
          </a:xfrm>
          <a:custGeom>
            <a:avLst/>
            <a:gdLst/>
            <a:ahLst/>
            <a:cxnLst/>
            <a:rect l="l" t="t" r="r" b="b"/>
            <a:pathLst>
              <a:path w="125035" h="226776" extrusionOk="0">
                <a:moveTo>
                  <a:pt x="57883" y="0"/>
                </a:moveTo>
                <a:cubicBezTo>
                  <a:pt x="57883" y="0"/>
                  <a:pt x="31214" y="44682"/>
                  <a:pt x="13593" y="95002"/>
                </a:cubicBezTo>
                <a:cubicBezTo>
                  <a:pt x="-4505" y="146780"/>
                  <a:pt x="-1742" y="192291"/>
                  <a:pt x="5877" y="224523"/>
                </a:cubicBezTo>
                <a:cubicBezTo>
                  <a:pt x="6545" y="227257"/>
                  <a:pt x="10354" y="227447"/>
                  <a:pt x="12355" y="225399"/>
                </a:cubicBezTo>
                <a:cubicBezTo>
                  <a:pt x="15307" y="222180"/>
                  <a:pt x="19022" y="218437"/>
                  <a:pt x="20355" y="217875"/>
                </a:cubicBezTo>
                <a:cubicBezTo>
                  <a:pt x="36643" y="210760"/>
                  <a:pt x="103223" y="174126"/>
                  <a:pt x="125035" y="43062"/>
                </a:cubicBezTo>
                <a:cubicBezTo>
                  <a:pt x="125035" y="43053"/>
                  <a:pt x="118558" y="1943"/>
                  <a:pt x="57883" y="0"/>
                </a:cubicBezTo>
                <a:close/>
              </a:path>
            </a:pathLst>
          </a:custGeom>
          <a:solidFill>
            <a:srgbClr val="75475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1" name="Google Shape;1101;p8"/>
          <p:cNvSpPr/>
          <p:nvPr/>
        </p:nvSpPr>
        <p:spPr>
          <a:xfrm>
            <a:off x="10146401" y="4206404"/>
            <a:ext cx="613466" cy="1601048"/>
          </a:xfrm>
          <a:custGeom>
            <a:avLst/>
            <a:gdLst/>
            <a:ahLst/>
            <a:cxnLst/>
            <a:rect l="l" t="t" r="r" b="b"/>
            <a:pathLst>
              <a:path w="613466" h="1601048" extrusionOk="0">
                <a:moveTo>
                  <a:pt x="310619" y="1104030"/>
                </a:moveTo>
                <a:cubicBezTo>
                  <a:pt x="312048" y="1074474"/>
                  <a:pt x="314144" y="1044956"/>
                  <a:pt x="316811" y="1015496"/>
                </a:cubicBezTo>
                <a:cubicBezTo>
                  <a:pt x="322430" y="955031"/>
                  <a:pt x="330051" y="894709"/>
                  <a:pt x="340337" y="834873"/>
                </a:cubicBezTo>
                <a:cubicBezTo>
                  <a:pt x="360721" y="717125"/>
                  <a:pt x="391296" y="601368"/>
                  <a:pt x="431111" y="488725"/>
                </a:cubicBezTo>
                <a:cubicBezTo>
                  <a:pt x="442351" y="457026"/>
                  <a:pt x="454351" y="425603"/>
                  <a:pt x="467116" y="394494"/>
                </a:cubicBezTo>
                <a:cubicBezTo>
                  <a:pt x="479308" y="364490"/>
                  <a:pt x="494833" y="334934"/>
                  <a:pt x="505216" y="304188"/>
                </a:cubicBezTo>
                <a:cubicBezTo>
                  <a:pt x="546172" y="283033"/>
                  <a:pt x="571986" y="242151"/>
                  <a:pt x="590464" y="201337"/>
                </a:cubicBezTo>
                <a:cubicBezTo>
                  <a:pt x="600370" y="179648"/>
                  <a:pt x="612372" y="155921"/>
                  <a:pt x="613420" y="131776"/>
                </a:cubicBezTo>
                <a:cubicBezTo>
                  <a:pt x="614086" y="114669"/>
                  <a:pt x="607705" y="97752"/>
                  <a:pt x="594656" y="87551"/>
                </a:cubicBezTo>
                <a:cubicBezTo>
                  <a:pt x="591702" y="84170"/>
                  <a:pt x="587701" y="81703"/>
                  <a:pt x="582463" y="80807"/>
                </a:cubicBezTo>
                <a:cubicBezTo>
                  <a:pt x="574367" y="79436"/>
                  <a:pt x="571223" y="90342"/>
                  <a:pt x="579034" y="93180"/>
                </a:cubicBezTo>
                <a:cubicBezTo>
                  <a:pt x="581511" y="94047"/>
                  <a:pt x="583606" y="95142"/>
                  <a:pt x="585606" y="96409"/>
                </a:cubicBezTo>
                <a:cubicBezTo>
                  <a:pt x="591416" y="103001"/>
                  <a:pt x="584940" y="117155"/>
                  <a:pt x="581130" y="123851"/>
                </a:cubicBezTo>
                <a:cubicBezTo>
                  <a:pt x="576272" y="132604"/>
                  <a:pt x="562937" y="147625"/>
                  <a:pt x="558365" y="130013"/>
                </a:cubicBezTo>
                <a:cubicBezTo>
                  <a:pt x="554936" y="116726"/>
                  <a:pt x="557412" y="101153"/>
                  <a:pt x="554554" y="88885"/>
                </a:cubicBezTo>
                <a:cubicBezTo>
                  <a:pt x="553127" y="82760"/>
                  <a:pt x="553507" y="76435"/>
                  <a:pt x="554174" y="70187"/>
                </a:cubicBezTo>
                <a:cubicBezTo>
                  <a:pt x="554936" y="63310"/>
                  <a:pt x="545792" y="59633"/>
                  <a:pt x="542268" y="65777"/>
                </a:cubicBezTo>
                <a:cubicBezTo>
                  <a:pt x="516264" y="111754"/>
                  <a:pt x="489213" y="161455"/>
                  <a:pt x="480451" y="214262"/>
                </a:cubicBezTo>
                <a:cubicBezTo>
                  <a:pt x="476259" y="239332"/>
                  <a:pt x="478927" y="263792"/>
                  <a:pt x="483498" y="288595"/>
                </a:cubicBezTo>
                <a:cubicBezTo>
                  <a:pt x="484546" y="294567"/>
                  <a:pt x="487213" y="300682"/>
                  <a:pt x="487213" y="306655"/>
                </a:cubicBezTo>
                <a:cubicBezTo>
                  <a:pt x="487213" y="307455"/>
                  <a:pt x="487213" y="308264"/>
                  <a:pt x="487213" y="309064"/>
                </a:cubicBezTo>
                <a:cubicBezTo>
                  <a:pt x="475307" y="330715"/>
                  <a:pt x="466163" y="354480"/>
                  <a:pt x="456733" y="376940"/>
                </a:cubicBezTo>
                <a:cubicBezTo>
                  <a:pt x="444922" y="404838"/>
                  <a:pt x="433683" y="432975"/>
                  <a:pt x="423110" y="461359"/>
                </a:cubicBezTo>
                <a:cubicBezTo>
                  <a:pt x="402059" y="517862"/>
                  <a:pt x="383677" y="575364"/>
                  <a:pt x="367769" y="633524"/>
                </a:cubicBezTo>
                <a:cubicBezTo>
                  <a:pt x="341005" y="731832"/>
                  <a:pt x="320716" y="832549"/>
                  <a:pt x="309001" y="933952"/>
                </a:cubicBezTo>
                <a:cubicBezTo>
                  <a:pt x="308906" y="934647"/>
                  <a:pt x="307952" y="934609"/>
                  <a:pt x="307858" y="933904"/>
                </a:cubicBezTo>
                <a:cubicBezTo>
                  <a:pt x="307191" y="914054"/>
                  <a:pt x="306238" y="894204"/>
                  <a:pt x="305191" y="874364"/>
                </a:cubicBezTo>
                <a:cubicBezTo>
                  <a:pt x="303095" y="835683"/>
                  <a:pt x="300428" y="797030"/>
                  <a:pt x="297284" y="758416"/>
                </a:cubicBezTo>
                <a:cubicBezTo>
                  <a:pt x="296904" y="753406"/>
                  <a:pt x="292808" y="750434"/>
                  <a:pt x="288808" y="750691"/>
                </a:cubicBezTo>
                <a:cubicBezTo>
                  <a:pt x="290426" y="729450"/>
                  <a:pt x="289093" y="708181"/>
                  <a:pt x="287284" y="686759"/>
                </a:cubicBezTo>
                <a:cubicBezTo>
                  <a:pt x="284998" y="660508"/>
                  <a:pt x="282712" y="634267"/>
                  <a:pt x="280140" y="608054"/>
                </a:cubicBezTo>
                <a:cubicBezTo>
                  <a:pt x="274901" y="556543"/>
                  <a:pt x="268995" y="505089"/>
                  <a:pt x="261281" y="453892"/>
                </a:cubicBezTo>
                <a:cubicBezTo>
                  <a:pt x="245850" y="352051"/>
                  <a:pt x="223751" y="249695"/>
                  <a:pt x="183556" y="154502"/>
                </a:cubicBezTo>
                <a:cubicBezTo>
                  <a:pt x="160887" y="100981"/>
                  <a:pt x="132693" y="49918"/>
                  <a:pt x="98497" y="2902"/>
                </a:cubicBezTo>
                <a:cubicBezTo>
                  <a:pt x="93545" y="-3927"/>
                  <a:pt x="82115" y="2521"/>
                  <a:pt x="87068" y="9627"/>
                </a:cubicBezTo>
                <a:cubicBezTo>
                  <a:pt x="204701" y="178934"/>
                  <a:pt x="238896" y="388179"/>
                  <a:pt x="258327" y="589090"/>
                </a:cubicBezTo>
                <a:cubicBezTo>
                  <a:pt x="264137" y="648869"/>
                  <a:pt x="271853" y="709219"/>
                  <a:pt x="273376" y="769284"/>
                </a:cubicBezTo>
                <a:cubicBezTo>
                  <a:pt x="242992" y="822271"/>
                  <a:pt x="231277" y="883479"/>
                  <a:pt x="224228" y="943715"/>
                </a:cubicBezTo>
                <a:cubicBezTo>
                  <a:pt x="219275" y="985787"/>
                  <a:pt x="218418" y="1027650"/>
                  <a:pt x="220132" y="1069512"/>
                </a:cubicBezTo>
                <a:cubicBezTo>
                  <a:pt x="220132" y="1070226"/>
                  <a:pt x="219084" y="1070321"/>
                  <a:pt x="218989" y="1069617"/>
                </a:cubicBezTo>
                <a:cubicBezTo>
                  <a:pt x="200416" y="941658"/>
                  <a:pt x="182984" y="813537"/>
                  <a:pt x="168126" y="685083"/>
                </a:cubicBezTo>
                <a:cubicBezTo>
                  <a:pt x="160220" y="616827"/>
                  <a:pt x="153077" y="548485"/>
                  <a:pt x="146790" y="480057"/>
                </a:cubicBezTo>
                <a:cubicBezTo>
                  <a:pt x="145933" y="471132"/>
                  <a:pt x="132026" y="467599"/>
                  <a:pt x="129930" y="477781"/>
                </a:cubicBezTo>
                <a:cubicBezTo>
                  <a:pt x="105166" y="600215"/>
                  <a:pt x="96593" y="725831"/>
                  <a:pt x="104213" y="850513"/>
                </a:cubicBezTo>
                <a:cubicBezTo>
                  <a:pt x="111833" y="974662"/>
                  <a:pt x="135264" y="1097754"/>
                  <a:pt x="174508" y="1215768"/>
                </a:cubicBezTo>
                <a:cubicBezTo>
                  <a:pt x="181841" y="1237580"/>
                  <a:pt x="189652" y="1259202"/>
                  <a:pt x="197939" y="1280643"/>
                </a:cubicBezTo>
                <a:cubicBezTo>
                  <a:pt x="191177" y="1272489"/>
                  <a:pt x="184318" y="1264460"/>
                  <a:pt x="177651" y="1256364"/>
                </a:cubicBezTo>
                <a:cubicBezTo>
                  <a:pt x="158601" y="1233380"/>
                  <a:pt x="139551" y="1210425"/>
                  <a:pt x="120691" y="1187289"/>
                </a:cubicBezTo>
                <a:cubicBezTo>
                  <a:pt x="84020" y="1142350"/>
                  <a:pt x="48016" y="1096801"/>
                  <a:pt x="15440" y="1048747"/>
                </a:cubicBezTo>
                <a:cubicBezTo>
                  <a:pt x="11154" y="1042356"/>
                  <a:pt x="-372" y="1044175"/>
                  <a:pt x="9" y="1052938"/>
                </a:cubicBezTo>
                <a:cubicBezTo>
                  <a:pt x="5248" y="1172144"/>
                  <a:pt x="77352" y="1272718"/>
                  <a:pt x="157839" y="1355205"/>
                </a:cubicBezTo>
                <a:cubicBezTo>
                  <a:pt x="176508" y="1374398"/>
                  <a:pt x="195939" y="1392857"/>
                  <a:pt x="215560" y="1411136"/>
                </a:cubicBezTo>
                <a:cubicBezTo>
                  <a:pt x="215941" y="1411526"/>
                  <a:pt x="215655" y="1412212"/>
                  <a:pt x="215083" y="1412088"/>
                </a:cubicBezTo>
                <a:cubicBezTo>
                  <a:pt x="193463" y="1407401"/>
                  <a:pt x="171459" y="1404420"/>
                  <a:pt x="149457" y="1402344"/>
                </a:cubicBezTo>
                <a:cubicBezTo>
                  <a:pt x="116214" y="1399201"/>
                  <a:pt x="81258" y="1397581"/>
                  <a:pt x="48491" y="1405144"/>
                </a:cubicBezTo>
                <a:cubicBezTo>
                  <a:pt x="36205" y="1407964"/>
                  <a:pt x="23917" y="1412459"/>
                  <a:pt x="14106" y="1420575"/>
                </a:cubicBezTo>
                <a:cubicBezTo>
                  <a:pt x="2009" y="1430643"/>
                  <a:pt x="-4277" y="1447778"/>
                  <a:pt x="8487" y="1460113"/>
                </a:cubicBezTo>
                <a:cubicBezTo>
                  <a:pt x="20488" y="1471667"/>
                  <a:pt x="39538" y="1473486"/>
                  <a:pt x="55255" y="1472420"/>
                </a:cubicBezTo>
                <a:cubicBezTo>
                  <a:pt x="79258" y="1470791"/>
                  <a:pt x="103260" y="1468143"/>
                  <a:pt x="127072" y="1464657"/>
                </a:cubicBezTo>
                <a:cubicBezTo>
                  <a:pt x="151933" y="1461027"/>
                  <a:pt x="176603" y="1456322"/>
                  <a:pt x="201082" y="1450883"/>
                </a:cubicBezTo>
                <a:cubicBezTo>
                  <a:pt x="212513" y="1448359"/>
                  <a:pt x="230990" y="1443663"/>
                  <a:pt x="242231" y="1440644"/>
                </a:cubicBezTo>
                <a:cubicBezTo>
                  <a:pt x="244897" y="1439939"/>
                  <a:pt x="247564" y="1439244"/>
                  <a:pt x="250231" y="1438548"/>
                </a:cubicBezTo>
                <a:cubicBezTo>
                  <a:pt x="250613" y="1438453"/>
                  <a:pt x="250327" y="1438711"/>
                  <a:pt x="249850" y="1439082"/>
                </a:cubicBezTo>
                <a:cubicBezTo>
                  <a:pt x="248802" y="1439977"/>
                  <a:pt x="248231" y="1441368"/>
                  <a:pt x="248612" y="1442835"/>
                </a:cubicBezTo>
                <a:cubicBezTo>
                  <a:pt x="256708" y="1469657"/>
                  <a:pt x="273091" y="1494622"/>
                  <a:pt x="287854" y="1518416"/>
                </a:cubicBezTo>
                <a:cubicBezTo>
                  <a:pt x="302905" y="1542704"/>
                  <a:pt x="319478" y="1566060"/>
                  <a:pt x="338242" y="1587672"/>
                </a:cubicBezTo>
                <a:cubicBezTo>
                  <a:pt x="342338" y="1592473"/>
                  <a:pt x="351482" y="1588729"/>
                  <a:pt x="351101" y="1582347"/>
                </a:cubicBezTo>
                <a:cubicBezTo>
                  <a:pt x="348339" y="1543790"/>
                  <a:pt x="338719" y="1505433"/>
                  <a:pt x="321669" y="1470943"/>
                </a:cubicBezTo>
                <a:cubicBezTo>
                  <a:pt x="321383" y="1470381"/>
                  <a:pt x="322050" y="1469867"/>
                  <a:pt x="322526" y="1470286"/>
                </a:cubicBezTo>
                <a:cubicBezTo>
                  <a:pt x="379105" y="1520254"/>
                  <a:pt x="442636" y="1563602"/>
                  <a:pt x="507883" y="1600007"/>
                </a:cubicBezTo>
                <a:cubicBezTo>
                  <a:pt x="514073" y="1603445"/>
                  <a:pt x="520265" y="1597797"/>
                  <a:pt x="519026" y="1591415"/>
                </a:cubicBezTo>
                <a:cubicBezTo>
                  <a:pt x="504548" y="1511329"/>
                  <a:pt x="446637" y="1446083"/>
                  <a:pt x="372437" y="1418193"/>
                </a:cubicBezTo>
                <a:cubicBezTo>
                  <a:pt x="372056" y="1418012"/>
                  <a:pt x="371961" y="1417374"/>
                  <a:pt x="372437" y="1417165"/>
                </a:cubicBezTo>
                <a:cubicBezTo>
                  <a:pt x="396821" y="1406011"/>
                  <a:pt x="419395" y="1389923"/>
                  <a:pt x="440254" y="1373293"/>
                </a:cubicBezTo>
                <a:cubicBezTo>
                  <a:pt x="464448" y="1353929"/>
                  <a:pt x="487309" y="1332707"/>
                  <a:pt x="507692" y="1309361"/>
                </a:cubicBezTo>
                <a:cubicBezTo>
                  <a:pt x="548744" y="1262593"/>
                  <a:pt x="580368" y="1207224"/>
                  <a:pt x="593893" y="1146169"/>
                </a:cubicBezTo>
                <a:cubicBezTo>
                  <a:pt x="597703" y="1129148"/>
                  <a:pt x="599894" y="1111898"/>
                  <a:pt x="600846" y="1094486"/>
                </a:cubicBezTo>
                <a:cubicBezTo>
                  <a:pt x="601799" y="1076018"/>
                  <a:pt x="599798" y="1058053"/>
                  <a:pt x="598560" y="1039689"/>
                </a:cubicBezTo>
                <a:cubicBezTo>
                  <a:pt x="597989" y="1032021"/>
                  <a:pt x="589130" y="1030040"/>
                  <a:pt x="584749" y="1035946"/>
                </a:cubicBezTo>
                <a:cubicBezTo>
                  <a:pt x="564652" y="1063082"/>
                  <a:pt x="546363" y="1091467"/>
                  <a:pt x="525789" y="1118299"/>
                </a:cubicBezTo>
                <a:cubicBezTo>
                  <a:pt x="505025" y="1145407"/>
                  <a:pt x="483022" y="1171563"/>
                  <a:pt x="459972" y="1196728"/>
                </a:cubicBezTo>
                <a:cubicBezTo>
                  <a:pt x="441113" y="1217331"/>
                  <a:pt x="421300" y="1237076"/>
                  <a:pt x="401679" y="1256983"/>
                </a:cubicBezTo>
                <a:cubicBezTo>
                  <a:pt x="401298" y="1257430"/>
                  <a:pt x="400536" y="1256954"/>
                  <a:pt x="400821" y="1256374"/>
                </a:cubicBezTo>
                <a:cubicBezTo>
                  <a:pt x="411395" y="1230761"/>
                  <a:pt x="420920" y="1204738"/>
                  <a:pt x="430634" y="1178735"/>
                </a:cubicBezTo>
                <a:cubicBezTo>
                  <a:pt x="446255" y="1136863"/>
                  <a:pt x="461590" y="1094877"/>
                  <a:pt x="476736" y="1052814"/>
                </a:cubicBezTo>
                <a:cubicBezTo>
                  <a:pt x="507406" y="967499"/>
                  <a:pt x="537220" y="881831"/>
                  <a:pt x="565985" y="795839"/>
                </a:cubicBezTo>
                <a:cubicBezTo>
                  <a:pt x="580939" y="750910"/>
                  <a:pt x="595703" y="705876"/>
                  <a:pt x="610181" y="660756"/>
                </a:cubicBezTo>
                <a:cubicBezTo>
                  <a:pt x="612467" y="653479"/>
                  <a:pt x="603227" y="649364"/>
                  <a:pt x="598180" y="653774"/>
                </a:cubicBezTo>
                <a:cubicBezTo>
                  <a:pt x="558651" y="688198"/>
                  <a:pt x="533028" y="737146"/>
                  <a:pt x="507025" y="781857"/>
                </a:cubicBezTo>
                <a:cubicBezTo>
                  <a:pt x="479402" y="829263"/>
                  <a:pt x="453494" y="877621"/>
                  <a:pt x="429302" y="926818"/>
                </a:cubicBezTo>
                <a:cubicBezTo>
                  <a:pt x="381486" y="1023763"/>
                  <a:pt x="340242" y="1124128"/>
                  <a:pt x="306429" y="1226827"/>
                </a:cubicBezTo>
                <a:cubicBezTo>
                  <a:pt x="306048" y="1228160"/>
                  <a:pt x="305571" y="1229503"/>
                  <a:pt x="305191" y="1230847"/>
                </a:cubicBezTo>
                <a:cubicBezTo>
                  <a:pt x="308333" y="1192718"/>
                  <a:pt x="309572" y="1154456"/>
                  <a:pt x="310144" y="1116165"/>
                </a:cubicBezTo>
                <a:cubicBezTo>
                  <a:pt x="310239" y="1112108"/>
                  <a:pt x="310429" y="1108069"/>
                  <a:pt x="310619" y="1104030"/>
                </a:cubicBezTo>
                <a:close/>
                <a:moveTo>
                  <a:pt x="490356" y="262687"/>
                </a:moveTo>
                <a:cubicBezTo>
                  <a:pt x="487689" y="230617"/>
                  <a:pt x="494452" y="199870"/>
                  <a:pt x="505691" y="169923"/>
                </a:cubicBezTo>
                <a:cubicBezTo>
                  <a:pt x="515884" y="142948"/>
                  <a:pt x="528742" y="117012"/>
                  <a:pt x="542553" y="91675"/>
                </a:cubicBezTo>
                <a:cubicBezTo>
                  <a:pt x="543030" y="102267"/>
                  <a:pt x="543602" y="112869"/>
                  <a:pt x="544554" y="123403"/>
                </a:cubicBezTo>
                <a:cubicBezTo>
                  <a:pt x="545697" y="136452"/>
                  <a:pt x="551412" y="152721"/>
                  <a:pt x="567414" y="151445"/>
                </a:cubicBezTo>
                <a:cubicBezTo>
                  <a:pt x="583320" y="150187"/>
                  <a:pt x="593322" y="130775"/>
                  <a:pt x="598180" y="117764"/>
                </a:cubicBezTo>
                <a:cubicBezTo>
                  <a:pt x="598370" y="117231"/>
                  <a:pt x="598560" y="116678"/>
                  <a:pt x="598751" y="116135"/>
                </a:cubicBezTo>
                <a:cubicBezTo>
                  <a:pt x="601513" y="127270"/>
                  <a:pt x="600084" y="140148"/>
                  <a:pt x="597037" y="150606"/>
                </a:cubicBezTo>
                <a:cubicBezTo>
                  <a:pt x="591227" y="170304"/>
                  <a:pt x="582177" y="189678"/>
                  <a:pt x="573034" y="208023"/>
                </a:cubicBezTo>
                <a:cubicBezTo>
                  <a:pt x="555983" y="242447"/>
                  <a:pt x="533600" y="272507"/>
                  <a:pt x="500453" y="292500"/>
                </a:cubicBezTo>
                <a:cubicBezTo>
                  <a:pt x="498452" y="292538"/>
                  <a:pt x="496548" y="293386"/>
                  <a:pt x="495214" y="295329"/>
                </a:cubicBezTo>
                <a:cubicBezTo>
                  <a:pt x="493976" y="297292"/>
                  <a:pt x="492833" y="299282"/>
                  <a:pt x="491594" y="301292"/>
                </a:cubicBezTo>
                <a:cubicBezTo>
                  <a:pt x="491976" y="299130"/>
                  <a:pt x="492357" y="296968"/>
                  <a:pt x="492547" y="294758"/>
                </a:cubicBezTo>
                <a:cubicBezTo>
                  <a:pt x="493785" y="284223"/>
                  <a:pt x="491308" y="273146"/>
                  <a:pt x="490356" y="262687"/>
                </a:cubicBezTo>
                <a:close/>
                <a:moveTo>
                  <a:pt x="148123" y="1054148"/>
                </a:moveTo>
                <a:cubicBezTo>
                  <a:pt x="123739" y="934314"/>
                  <a:pt x="114309" y="811461"/>
                  <a:pt x="120501" y="689321"/>
                </a:cubicBezTo>
                <a:cubicBezTo>
                  <a:pt x="122977" y="641639"/>
                  <a:pt x="127835" y="594148"/>
                  <a:pt x="135074" y="546999"/>
                </a:cubicBezTo>
                <a:cubicBezTo>
                  <a:pt x="135170" y="546342"/>
                  <a:pt x="136122" y="546370"/>
                  <a:pt x="136217" y="547028"/>
                </a:cubicBezTo>
                <a:cubicBezTo>
                  <a:pt x="158791" y="770379"/>
                  <a:pt x="189938" y="992759"/>
                  <a:pt x="223370" y="1214711"/>
                </a:cubicBezTo>
                <a:cubicBezTo>
                  <a:pt x="230324" y="1261050"/>
                  <a:pt x="237468" y="1307370"/>
                  <a:pt x="244516" y="1353700"/>
                </a:cubicBezTo>
                <a:cubicBezTo>
                  <a:pt x="244707" y="1354357"/>
                  <a:pt x="243754" y="1354624"/>
                  <a:pt x="243469" y="1354023"/>
                </a:cubicBezTo>
                <a:cubicBezTo>
                  <a:pt x="200796" y="1257945"/>
                  <a:pt x="169078" y="1157218"/>
                  <a:pt x="148123" y="1054148"/>
                </a:cubicBezTo>
                <a:close/>
                <a:moveTo>
                  <a:pt x="34776" y="1145607"/>
                </a:moveTo>
                <a:cubicBezTo>
                  <a:pt x="28013" y="1126138"/>
                  <a:pt x="22965" y="1106164"/>
                  <a:pt x="19821" y="1085866"/>
                </a:cubicBezTo>
                <a:cubicBezTo>
                  <a:pt x="19727" y="1085276"/>
                  <a:pt x="20584" y="1084961"/>
                  <a:pt x="20870" y="1085447"/>
                </a:cubicBezTo>
                <a:cubicBezTo>
                  <a:pt x="47730" y="1123042"/>
                  <a:pt x="76400" y="1159342"/>
                  <a:pt x="105546" y="1195213"/>
                </a:cubicBezTo>
                <a:cubicBezTo>
                  <a:pt x="124025" y="1218007"/>
                  <a:pt x="142694" y="1240619"/>
                  <a:pt x="161458" y="1263231"/>
                </a:cubicBezTo>
                <a:cubicBezTo>
                  <a:pt x="179365" y="1284872"/>
                  <a:pt x="196510" y="1307475"/>
                  <a:pt x="216798" y="1326944"/>
                </a:cubicBezTo>
                <a:cubicBezTo>
                  <a:pt x="228609" y="1354548"/>
                  <a:pt x="241277" y="1381779"/>
                  <a:pt x="254803" y="1408592"/>
                </a:cubicBezTo>
                <a:cubicBezTo>
                  <a:pt x="252136" y="1414479"/>
                  <a:pt x="250897" y="1417050"/>
                  <a:pt x="248231" y="1422937"/>
                </a:cubicBezTo>
                <a:cubicBezTo>
                  <a:pt x="246802" y="1423318"/>
                  <a:pt x="245278" y="1423699"/>
                  <a:pt x="243754" y="1424089"/>
                </a:cubicBezTo>
                <a:cubicBezTo>
                  <a:pt x="243849" y="1423013"/>
                  <a:pt x="243564" y="1421899"/>
                  <a:pt x="242897" y="1420841"/>
                </a:cubicBezTo>
                <a:cubicBezTo>
                  <a:pt x="242515" y="1420041"/>
                  <a:pt x="241849" y="1419337"/>
                  <a:pt x="240992" y="1418803"/>
                </a:cubicBezTo>
                <a:cubicBezTo>
                  <a:pt x="159362" y="1339060"/>
                  <a:pt x="72971" y="1256154"/>
                  <a:pt x="34776" y="1145607"/>
                </a:cubicBezTo>
                <a:close/>
                <a:moveTo>
                  <a:pt x="158029" y="1443845"/>
                </a:moveTo>
                <a:cubicBezTo>
                  <a:pt x="136693" y="1447969"/>
                  <a:pt x="115262" y="1451378"/>
                  <a:pt x="93735" y="1453941"/>
                </a:cubicBezTo>
                <a:cubicBezTo>
                  <a:pt x="75066" y="1456151"/>
                  <a:pt x="53826" y="1460799"/>
                  <a:pt x="35157" y="1456979"/>
                </a:cubicBezTo>
                <a:cubicBezTo>
                  <a:pt x="29252" y="1455769"/>
                  <a:pt x="21154" y="1453703"/>
                  <a:pt x="17440" y="1448530"/>
                </a:cubicBezTo>
                <a:cubicBezTo>
                  <a:pt x="12297" y="1441510"/>
                  <a:pt x="19631" y="1434034"/>
                  <a:pt x="25155" y="1429900"/>
                </a:cubicBezTo>
                <a:cubicBezTo>
                  <a:pt x="34108" y="1423233"/>
                  <a:pt x="45348" y="1420032"/>
                  <a:pt x="56112" y="1417793"/>
                </a:cubicBezTo>
                <a:cubicBezTo>
                  <a:pt x="85353" y="1411716"/>
                  <a:pt x="116214" y="1413012"/>
                  <a:pt x="145838" y="1415450"/>
                </a:cubicBezTo>
                <a:cubicBezTo>
                  <a:pt x="173554" y="1417736"/>
                  <a:pt x="201368" y="1421689"/>
                  <a:pt x="228705" y="1426918"/>
                </a:cubicBezTo>
                <a:cubicBezTo>
                  <a:pt x="229277" y="1427033"/>
                  <a:pt x="229277" y="1427890"/>
                  <a:pt x="228705" y="1428043"/>
                </a:cubicBezTo>
                <a:cubicBezTo>
                  <a:pt x="225085" y="1428966"/>
                  <a:pt x="221561" y="1429871"/>
                  <a:pt x="217941" y="1430690"/>
                </a:cubicBezTo>
                <a:cubicBezTo>
                  <a:pt x="198034" y="1435272"/>
                  <a:pt x="178126" y="1439949"/>
                  <a:pt x="158029" y="1443845"/>
                </a:cubicBezTo>
                <a:close/>
                <a:moveTo>
                  <a:pt x="254898" y="1439196"/>
                </a:moveTo>
                <a:cubicBezTo>
                  <a:pt x="254422" y="1438596"/>
                  <a:pt x="253755" y="1438263"/>
                  <a:pt x="253089" y="1438129"/>
                </a:cubicBezTo>
                <a:cubicBezTo>
                  <a:pt x="252708" y="1438044"/>
                  <a:pt x="252326" y="1437996"/>
                  <a:pt x="252612" y="1437929"/>
                </a:cubicBezTo>
                <a:cubicBezTo>
                  <a:pt x="261661" y="1435548"/>
                  <a:pt x="270806" y="1433024"/>
                  <a:pt x="279472" y="1429462"/>
                </a:cubicBezTo>
                <a:cubicBezTo>
                  <a:pt x="282521" y="1432586"/>
                  <a:pt x="285569" y="1435691"/>
                  <a:pt x="288713" y="1438768"/>
                </a:cubicBezTo>
                <a:cubicBezTo>
                  <a:pt x="309762" y="1475049"/>
                  <a:pt x="325574" y="1514215"/>
                  <a:pt x="332718" y="1555525"/>
                </a:cubicBezTo>
                <a:cubicBezTo>
                  <a:pt x="332813" y="1556116"/>
                  <a:pt x="332051" y="1556449"/>
                  <a:pt x="331670" y="1555982"/>
                </a:cubicBezTo>
                <a:cubicBezTo>
                  <a:pt x="319858" y="1540628"/>
                  <a:pt x="308906" y="1524578"/>
                  <a:pt x="298713" y="1508091"/>
                </a:cubicBezTo>
                <a:cubicBezTo>
                  <a:pt x="284426" y="1485107"/>
                  <a:pt x="272615" y="1459656"/>
                  <a:pt x="254898" y="1439196"/>
                </a:cubicBezTo>
                <a:close/>
                <a:moveTo>
                  <a:pt x="532933" y="1136768"/>
                </a:moveTo>
                <a:cubicBezTo>
                  <a:pt x="551316" y="1113175"/>
                  <a:pt x="569890" y="1089019"/>
                  <a:pt x="585797" y="1063482"/>
                </a:cubicBezTo>
                <a:cubicBezTo>
                  <a:pt x="586178" y="1063016"/>
                  <a:pt x="586844" y="1063197"/>
                  <a:pt x="586844" y="1063749"/>
                </a:cubicBezTo>
                <a:cubicBezTo>
                  <a:pt x="588178" y="1086704"/>
                  <a:pt x="585035" y="1110593"/>
                  <a:pt x="580463" y="1132396"/>
                </a:cubicBezTo>
                <a:cubicBezTo>
                  <a:pt x="574272" y="1162428"/>
                  <a:pt x="563509" y="1191632"/>
                  <a:pt x="549507" y="1218893"/>
                </a:cubicBezTo>
                <a:cubicBezTo>
                  <a:pt x="522551" y="1271204"/>
                  <a:pt x="483022" y="1315733"/>
                  <a:pt x="437969" y="1353243"/>
                </a:cubicBezTo>
                <a:cubicBezTo>
                  <a:pt x="412822" y="1374255"/>
                  <a:pt x="385106" y="1392286"/>
                  <a:pt x="360626" y="1414050"/>
                </a:cubicBezTo>
                <a:cubicBezTo>
                  <a:pt x="345767" y="1409373"/>
                  <a:pt x="330337" y="1406173"/>
                  <a:pt x="314525" y="1404630"/>
                </a:cubicBezTo>
                <a:cubicBezTo>
                  <a:pt x="313382" y="1404516"/>
                  <a:pt x="313096" y="1406525"/>
                  <a:pt x="314239" y="1406725"/>
                </a:cubicBezTo>
                <a:cubicBezTo>
                  <a:pt x="330146" y="1409393"/>
                  <a:pt x="345672" y="1413974"/>
                  <a:pt x="360530" y="1420137"/>
                </a:cubicBezTo>
                <a:cubicBezTo>
                  <a:pt x="361102" y="1420727"/>
                  <a:pt x="361864" y="1421099"/>
                  <a:pt x="362816" y="1421089"/>
                </a:cubicBezTo>
                <a:cubicBezTo>
                  <a:pt x="428348" y="1449102"/>
                  <a:pt x="481117" y="1508567"/>
                  <a:pt x="500167" y="1577052"/>
                </a:cubicBezTo>
                <a:cubicBezTo>
                  <a:pt x="500262" y="1577547"/>
                  <a:pt x="499786" y="1577956"/>
                  <a:pt x="499310" y="1577709"/>
                </a:cubicBezTo>
                <a:cubicBezTo>
                  <a:pt x="424253" y="1534704"/>
                  <a:pt x="352148" y="1482535"/>
                  <a:pt x="291094" y="1421327"/>
                </a:cubicBezTo>
                <a:cubicBezTo>
                  <a:pt x="318049" y="1367625"/>
                  <a:pt x="359101" y="1324172"/>
                  <a:pt x="400916" y="1281700"/>
                </a:cubicBezTo>
                <a:cubicBezTo>
                  <a:pt x="446923" y="1234952"/>
                  <a:pt x="492547" y="1188574"/>
                  <a:pt x="532933" y="1136768"/>
                </a:cubicBezTo>
                <a:close/>
                <a:moveTo>
                  <a:pt x="369770" y="1102497"/>
                </a:moveTo>
                <a:cubicBezTo>
                  <a:pt x="409489" y="1002284"/>
                  <a:pt x="455876" y="904586"/>
                  <a:pt x="508454" y="810498"/>
                </a:cubicBezTo>
                <a:cubicBezTo>
                  <a:pt x="522932" y="784714"/>
                  <a:pt x="537790" y="759140"/>
                  <a:pt x="553221" y="733965"/>
                </a:cubicBezTo>
                <a:cubicBezTo>
                  <a:pt x="563127" y="717887"/>
                  <a:pt x="573509" y="702151"/>
                  <a:pt x="585415" y="687721"/>
                </a:cubicBezTo>
                <a:cubicBezTo>
                  <a:pt x="585892" y="687245"/>
                  <a:pt x="586654" y="687674"/>
                  <a:pt x="586464" y="688274"/>
                </a:cubicBezTo>
                <a:cubicBezTo>
                  <a:pt x="536363" y="845884"/>
                  <a:pt x="480831" y="1001865"/>
                  <a:pt x="422729" y="1156675"/>
                </a:cubicBezTo>
                <a:cubicBezTo>
                  <a:pt x="406822" y="1198881"/>
                  <a:pt x="389773" y="1240629"/>
                  <a:pt x="375961" y="1283548"/>
                </a:cubicBezTo>
                <a:cubicBezTo>
                  <a:pt x="360626" y="1299693"/>
                  <a:pt x="345767" y="1316229"/>
                  <a:pt x="331765" y="1333669"/>
                </a:cubicBezTo>
                <a:cubicBezTo>
                  <a:pt x="312239" y="1358110"/>
                  <a:pt x="294808" y="1384047"/>
                  <a:pt x="281283" y="1412250"/>
                </a:cubicBezTo>
                <a:cubicBezTo>
                  <a:pt x="278616" y="1409411"/>
                  <a:pt x="275853" y="1406630"/>
                  <a:pt x="272996" y="1403925"/>
                </a:cubicBezTo>
                <a:cubicBezTo>
                  <a:pt x="272233" y="1403182"/>
                  <a:pt x="271376" y="1403001"/>
                  <a:pt x="270710" y="1403154"/>
                </a:cubicBezTo>
                <a:cubicBezTo>
                  <a:pt x="299856" y="1301598"/>
                  <a:pt x="330717" y="1200823"/>
                  <a:pt x="369770" y="1102497"/>
                </a:cubicBezTo>
                <a:close/>
                <a:moveTo>
                  <a:pt x="264042" y="1369311"/>
                </a:moveTo>
                <a:cubicBezTo>
                  <a:pt x="260327" y="1344756"/>
                  <a:pt x="256518" y="1320191"/>
                  <a:pt x="252803" y="1295636"/>
                </a:cubicBezTo>
                <a:cubicBezTo>
                  <a:pt x="253374" y="1294702"/>
                  <a:pt x="253660" y="1293531"/>
                  <a:pt x="253565" y="1292082"/>
                </a:cubicBezTo>
                <a:cubicBezTo>
                  <a:pt x="248421" y="1219521"/>
                  <a:pt x="237944" y="1147388"/>
                  <a:pt x="234896" y="1074674"/>
                </a:cubicBezTo>
                <a:cubicBezTo>
                  <a:pt x="231943" y="1004970"/>
                  <a:pt x="236705" y="934162"/>
                  <a:pt x="253183" y="866201"/>
                </a:cubicBezTo>
                <a:cubicBezTo>
                  <a:pt x="259947" y="838216"/>
                  <a:pt x="269472" y="810975"/>
                  <a:pt x="282712" y="785553"/>
                </a:cubicBezTo>
                <a:cubicBezTo>
                  <a:pt x="282997" y="785048"/>
                  <a:pt x="283759" y="785210"/>
                  <a:pt x="283855" y="785781"/>
                </a:cubicBezTo>
                <a:cubicBezTo>
                  <a:pt x="293665" y="911225"/>
                  <a:pt x="295761" y="1037146"/>
                  <a:pt x="292522" y="1162923"/>
                </a:cubicBezTo>
                <a:cubicBezTo>
                  <a:pt x="291569" y="1200386"/>
                  <a:pt x="290712" y="1237733"/>
                  <a:pt x="291189" y="1275194"/>
                </a:cubicBezTo>
                <a:cubicBezTo>
                  <a:pt x="281664" y="1306341"/>
                  <a:pt x="272805" y="1337717"/>
                  <a:pt x="265185" y="1369368"/>
                </a:cubicBezTo>
                <a:cubicBezTo>
                  <a:pt x="264995" y="1369968"/>
                  <a:pt x="264137" y="1369931"/>
                  <a:pt x="264042" y="1369311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94A0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2" name="Google Shape;1102;p8"/>
          <p:cNvSpPr/>
          <p:nvPr/>
        </p:nvSpPr>
        <p:spPr>
          <a:xfrm>
            <a:off x="1482784" y="6045383"/>
            <a:ext cx="140739" cy="261794"/>
          </a:xfrm>
          <a:custGeom>
            <a:avLst/>
            <a:gdLst/>
            <a:ahLst/>
            <a:cxnLst/>
            <a:rect l="l" t="t" r="r" b="b"/>
            <a:pathLst>
              <a:path w="140739" h="261794" extrusionOk="0">
                <a:moveTo>
                  <a:pt x="92917" y="116882"/>
                </a:moveTo>
                <a:cubicBezTo>
                  <a:pt x="69543" y="74562"/>
                  <a:pt x="42711" y="35538"/>
                  <a:pt x="8212" y="1449"/>
                </a:cubicBezTo>
                <a:cubicBezTo>
                  <a:pt x="3735" y="-2971"/>
                  <a:pt x="-2847" y="3706"/>
                  <a:pt x="1334" y="8325"/>
                </a:cubicBezTo>
                <a:cubicBezTo>
                  <a:pt x="32253" y="42454"/>
                  <a:pt x="60618" y="81420"/>
                  <a:pt x="80116" y="123292"/>
                </a:cubicBezTo>
                <a:cubicBezTo>
                  <a:pt x="89898" y="144314"/>
                  <a:pt x="98528" y="165516"/>
                  <a:pt x="105747" y="187567"/>
                </a:cubicBezTo>
                <a:cubicBezTo>
                  <a:pt x="113101" y="210036"/>
                  <a:pt x="117073" y="233306"/>
                  <a:pt x="123969" y="255842"/>
                </a:cubicBezTo>
                <a:cubicBezTo>
                  <a:pt x="126655" y="264624"/>
                  <a:pt x="141562" y="263538"/>
                  <a:pt x="140704" y="253575"/>
                </a:cubicBezTo>
                <a:cubicBezTo>
                  <a:pt x="138647" y="229534"/>
                  <a:pt x="130493" y="205578"/>
                  <a:pt x="122407" y="182967"/>
                </a:cubicBezTo>
                <a:cubicBezTo>
                  <a:pt x="114329" y="160392"/>
                  <a:pt x="104519" y="137884"/>
                  <a:pt x="92917" y="11688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3" name="Google Shape;1103;p8"/>
          <p:cNvSpPr/>
          <p:nvPr/>
        </p:nvSpPr>
        <p:spPr>
          <a:xfrm>
            <a:off x="1612519" y="6174110"/>
            <a:ext cx="59653" cy="131980"/>
          </a:xfrm>
          <a:custGeom>
            <a:avLst/>
            <a:gdLst/>
            <a:ahLst/>
            <a:cxnLst/>
            <a:rect l="l" t="t" r="r" b="b"/>
            <a:pathLst>
              <a:path w="59653" h="131980" extrusionOk="0">
                <a:moveTo>
                  <a:pt x="52298" y="1700"/>
                </a:moveTo>
                <a:cubicBezTo>
                  <a:pt x="39639" y="18445"/>
                  <a:pt x="33486" y="41790"/>
                  <a:pt x="28695" y="61888"/>
                </a:cubicBezTo>
                <a:cubicBezTo>
                  <a:pt x="26761" y="69994"/>
                  <a:pt x="25133" y="78118"/>
                  <a:pt x="23761" y="86281"/>
                </a:cubicBezTo>
                <a:cubicBezTo>
                  <a:pt x="23647" y="86939"/>
                  <a:pt x="22704" y="86910"/>
                  <a:pt x="22647" y="86234"/>
                </a:cubicBezTo>
                <a:cubicBezTo>
                  <a:pt x="22132" y="79814"/>
                  <a:pt x="21180" y="73385"/>
                  <a:pt x="20370" y="67146"/>
                </a:cubicBezTo>
                <a:cubicBezTo>
                  <a:pt x="18055" y="49286"/>
                  <a:pt x="13912" y="31760"/>
                  <a:pt x="8626" y="14549"/>
                </a:cubicBezTo>
                <a:cubicBezTo>
                  <a:pt x="6968" y="9148"/>
                  <a:pt x="-1195" y="11377"/>
                  <a:pt x="149" y="16883"/>
                </a:cubicBezTo>
                <a:cubicBezTo>
                  <a:pt x="4349" y="33999"/>
                  <a:pt x="6949" y="51296"/>
                  <a:pt x="8178" y="68889"/>
                </a:cubicBezTo>
                <a:cubicBezTo>
                  <a:pt x="9292" y="84872"/>
                  <a:pt x="6549" y="101902"/>
                  <a:pt x="11693" y="117124"/>
                </a:cubicBezTo>
                <a:cubicBezTo>
                  <a:pt x="12636" y="119905"/>
                  <a:pt x="17179" y="121229"/>
                  <a:pt x="18627" y="118028"/>
                </a:cubicBezTo>
                <a:cubicBezTo>
                  <a:pt x="19160" y="116857"/>
                  <a:pt x="19913" y="115818"/>
                  <a:pt x="19856" y="116504"/>
                </a:cubicBezTo>
                <a:cubicBezTo>
                  <a:pt x="19551" y="119829"/>
                  <a:pt x="19275" y="123153"/>
                  <a:pt x="19046" y="126496"/>
                </a:cubicBezTo>
                <a:cubicBezTo>
                  <a:pt x="18627" y="132687"/>
                  <a:pt x="29095" y="134249"/>
                  <a:pt x="30028" y="127982"/>
                </a:cubicBezTo>
                <a:cubicBezTo>
                  <a:pt x="33229" y="106503"/>
                  <a:pt x="37610" y="85044"/>
                  <a:pt x="43297" y="64079"/>
                </a:cubicBezTo>
                <a:cubicBezTo>
                  <a:pt x="48678" y="44238"/>
                  <a:pt x="56946" y="24083"/>
                  <a:pt x="59613" y="3680"/>
                </a:cubicBezTo>
                <a:cubicBezTo>
                  <a:pt x="60194" y="-672"/>
                  <a:pt x="54298" y="-939"/>
                  <a:pt x="52298" y="1700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4" name="Google Shape;1104;p8"/>
          <p:cNvSpPr/>
          <p:nvPr/>
        </p:nvSpPr>
        <p:spPr>
          <a:xfrm>
            <a:off x="1661548" y="6163989"/>
            <a:ext cx="43896" cy="154943"/>
          </a:xfrm>
          <a:custGeom>
            <a:avLst/>
            <a:gdLst/>
            <a:ahLst/>
            <a:cxnLst/>
            <a:rect l="l" t="t" r="r" b="b"/>
            <a:pathLst>
              <a:path w="43896" h="154943" extrusionOk="0">
                <a:moveTo>
                  <a:pt x="17852" y="72856"/>
                </a:moveTo>
                <a:cubicBezTo>
                  <a:pt x="23110" y="48615"/>
                  <a:pt x="32882" y="27251"/>
                  <a:pt x="43531" y="5010"/>
                </a:cubicBezTo>
                <a:cubicBezTo>
                  <a:pt x="45122" y="1676"/>
                  <a:pt x="41169" y="-1725"/>
                  <a:pt x="38302" y="981"/>
                </a:cubicBezTo>
                <a:cubicBezTo>
                  <a:pt x="-226" y="37366"/>
                  <a:pt x="-6475" y="101346"/>
                  <a:pt x="5441" y="150275"/>
                </a:cubicBezTo>
                <a:cubicBezTo>
                  <a:pt x="7432" y="158457"/>
                  <a:pt x="19833" y="154981"/>
                  <a:pt x="18023" y="146809"/>
                </a:cubicBezTo>
                <a:cubicBezTo>
                  <a:pt x="12632" y="122453"/>
                  <a:pt x="12566" y="97240"/>
                  <a:pt x="17852" y="72856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5" name="Google Shape;1105;p8"/>
          <p:cNvSpPr/>
          <p:nvPr/>
        </p:nvSpPr>
        <p:spPr>
          <a:xfrm>
            <a:off x="1612867" y="6028714"/>
            <a:ext cx="110002" cy="179433"/>
          </a:xfrm>
          <a:custGeom>
            <a:avLst/>
            <a:gdLst/>
            <a:ahLst/>
            <a:cxnLst/>
            <a:rect l="l" t="t" r="r" b="b"/>
            <a:pathLst>
              <a:path w="110002" h="179433" extrusionOk="0">
                <a:moveTo>
                  <a:pt x="71274" y="83537"/>
                </a:moveTo>
                <a:cubicBezTo>
                  <a:pt x="54158" y="54486"/>
                  <a:pt x="34060" y="27254"/>
                  <a:pt x="11514" y="2194"/>
                </a:cubicBezTo>
                <a:cubicBezTo>
                  <a:pt x="5590" y="-4388"/>
                  <a:pt x="-4030" y="5318"/>
                  <a:pt x="1818" y="11890"/>
                </a:cubicBezTo>
                <a:cubicBezTo>
                  <a:pt x="23821" y="36617"/>
                  <a:pt x="43223" y="63458"/>
                  <a:pt x="59778" y="92129"/>
                </a:cubicBezTo>
                <a:cubicBezTo>
                  <a:pt x="67855" y="106121"/>
                  <a:pt x="75256" y="120504"/>
                  <a:pt x="81952" y="135210"/>
                </a:cubicBezTo>
                <a:cubicBezTo>
                  <a:pt x="88410" y="149402"/>
                  <a:pt x="93020" y="165843"/>
                  <a:pt x="102840" y="178140"/>
                </a:cubicBezTo>
                <a:cubicBezTo>
                  <a:pt x="105193" y="181082"/>
                  <a:pt x="110012" y="178540"/>
                  <a:pt x="110003" y="175177"/>
                </a:cubicBezTo>
                <a:cubicBezTo>
                  <a:pt x="109965" y="159327"/>
                  <a:pt x="101640" y="143478"/>
                  <a:pt x="95172" y="129352"/>
                </a:cubicBezTo>
                <a:cubicBezTo>
                  <a:pt x="88000" y="113684"/>
                  <a:pt x="80018" y="98387"/>
                  <a:pt x="71274" y="8353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6" name="Google Shape;1106;p8"/>
          <p:cNvSpPr/>
          <p:nvPr/>
        </p:nvSpPr>
        <p:spPr>
          <a:xfrm>
            <a:off x="1520823" y="6261686"/>
            <a:ext cx="60241" cy="55521"/>
          </a:xfrm>
          <a:custGeom>
            <a:avLst/>
            <a:gdLst/>
            <a:ahLst/>
            <a:cxnLst/>
            <a:rect l="l" t="t" r="r" b="b"/>
            <a:pathLst>
              <a:path w="60241" h="55521" extrusionOk="0">
                <a:moveTo>
                  <a:pt x="33694" y="12650"/>
                </a:moveTo>
                <a:cubicBezTo>
                  <a:pt x="24665" y="5401"/>
                  <a:pt x="11911" y="-5648"/>
                  <a:pt x="1005" y="3410"/>
                </a:cubicBezTo>
                <a:cubicBezTo>
                  <a:pt x="-1215" y="5259"/>
                  <a:pt x="528" y="9621"/>
                  <a:pt x="3453" y="9316"/>
                </a:cubicBezTo>
                <a:cubicBezTo>
                  <a:pt x="14187" y="8221"/>
                  <a:pt x="25217" y="22184"/>
                  <a:pt x="31742" y="29204"/>
                </a:cubicBezTo>
                <a:cubicBezTo>
                  <a:pt x="38695" y="36672"/>
                  <a:pt x="43048" y="47340"/>
                  <a:pt x="50601" y="53903"/>
                </a:cubicBezTo>
                <a:cubicBezTo>
                  <a:pt x="55211" y="57894"/>
                  <a:pt x="60926" y="53922"/>
                  <a:pt x="60174" y="48330"/>
                </a:cubicBezTo>
                <a:cubicBezTo>
                  <a:pt x="58412" y="35281"/>
                  <a:pt x="43543" y="20546"/>
                  <a:pt x="33694" y="12650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7" name="Google Shape;1107;p8"/>
          <p:cNvSpPr/>
          <p:nvPr/>
        </p:nvSpPr>
        <p:spPr>
          <a:xfrm>
            <a:off x="1698760" y="5999603"/>
            <a:ext cx="173331" cy="327940"/>
          </a:xfrm>
          <a:custGeom>
            <a:avLst/>
            <a:gdLst/>
            <a:ahLst/>
            <a:cxnLst/>
            <a:rect l="l" t="t" r="r" b="b"/>
            <a:pathLst>
              <a:path w="173331" h="327940" extrusionOk="0">
                <a:moveTo>
                  <a:pt x="172388" y="8853"/>
                </a:moveTo>
                <a:cubicBezTo>
                  <a:pt x="176236" y="3595"/>
                  <a:pt x="167330" y="-3359"/>
                  <a:pt x="163291" y="1833"/>
                </a:cubicBezTo>
                <a:cubicBezTo>
                  <a:pt x="125449" y="50562"/>
                  <a:pt x="86329" y="99273"/>
                  <a:pt x="56945" y="153766"/>
                </a:cubicBezTo>
                <a:cubicBezTo>
                  <a:pt x="42772" y="180045"/>
                  <a:pt x="30589" y="207458"/>
                  <a:pt x="20645" y="235614"/>
                </a:cubicBezTo>
                <a:cubicBezTo>
                  <a:pt x="15635" y="249797"/>
                  <a:pt x="11006" y="264227"/>
                  <a:pt x="7339" y="278819"/>
                </a:cubicBezTo>
                <a:cubicBezTo>
                  <a:pt x="3948" y="292307"/>
                  <a:pt x="-1662" y="309566"/>
                  <a:pt x="471" y="323435"/>
                </a:cubicBezTo>
                <a:cubicBezTo>
                  <a:pt x="1328" y="329016"/>
                  <a:pt x="9510" y="329283"/>
                  <a:pt x="12034" y="324949"/>
                </a:cubicBezTo>
                <a:cubicBezTo>
                  <a:pt x="15778" y="318510"/>
                  <a:pt x="16673" y="310671"/>
                  <a:pt x="18512" y="303509"/>
                </a:cubicBezTo>
                <a:cubicBezTo>
                  <a:pt x="20245" y="296784"/>
                  <a:pt x="22188" y="290126"/>
                  <a:pt x="24026" y="283430"/>
                </a:cubicBezTo>
                <a:cubicBezTo>
                  <a:pt x="27875" y="269447"/>
                  <a:pt x="31980" y="255569"/>
                  <a:pt x="36761" y="241862"/>
                </a:cubicBezTo>
                <a:cubicBezTo>
                  <a:pt x="46706" y="213383"/>
                  <a:pt x="58964" y="185808"/>
                  <a:pt x="73347" y="159291"/>
                </a:cubicBezTo>
                <a:cubicBezTo>
                  <a:pt x="102065" y="106350"/>
                  <a:pt x="136888" y="57363"/>
                  <a:pt x="172388" y="885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8" name="Google Shape;1108;p8"/>
          <p:cNvSpPr/>
          <p:nvPr/>
        </p:nvSpPr>
        <p:spPr>
          <a:xfrm>
            <a:off x="1758664" y="6170707"/>
            <a:ext cx="22251" cy="150094"/>
          </a:xfrm>
          <a:custGeom>
            <a:avLst/>
            <a:gdLst/>
            <a:ahLst/>
            <a:cxnLst/>
            <a:rect l="l" t="t" r="r" b="b"/>
            <a:pathLst>
              <a:path w="22251" h="150094" extrusionOk="0">
                <a:moveTo>
                  <a:pt x="22215" y="4692"/>
                </a:moveTo>
                <a:cubicBezTo>
                  <a:pt x="22111" y="-137"/>
                  <a:pt x="15834" y="-1737"/>
                  <a:pt x="13281" y="2273"/>
                </a:cubicBezTo>
                <a:cubicBezTo>
                  <a:pt x="1070" y="21494"/>
                  <a:pt x="260" y="46936"/>
                  <a:pt x="22" y="69082"/>
                </a:cubicBezTo>
                <a:cubicBezTo>
                  <a:pt x="-245" y="93427"/>
                  <a:pt x="1937" y="117716"/>
                  <a:pt x="4147" y="141929"/>
                </a:cubicBezTo>
                <a:cubicBezTo>
                  <a:pt x="5137" y="152740"/>
                  <a:pt x="22120" y="152892"/>
                  <a:pt x="21187" y="141929"/>
                </a:cubicBezTo>
                <a:cubicBezTo>
                  <a:pt x="19234" y="118878"/>
                  <a:pt x="17329" y="95780"/>
                  <a:pt x="17510" y="72625"/>
                </a:cubicBezTo>
                <a:cubicBezTo>
                  <a:pt x="17701" y="49898"/>
                  <a:pt x="22720" y="27334"/>
                  <a:pt x="22215" y="469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9" name="Google Shape;1109;p8"/>
          <p:cNvSpPr/>
          <p:nvPr/>
        </p:nvSpPr>
        <p:spPr>
          <a:xfrm>
            <a:off x="1887618" y="6210177"/>
            <a:ext cx="23037" cy="108454"/>
          </a:xfrm>
          <a:custGeom>
            <a:avLst/>
            <a:gdLst/>
            <a:ahLst/>
            <a:cxnLst/>
            <a:rect l="l" t="t" r="r" b="b"/>
            <a:pathLst>
              <a:path w="23037" h="108454" extrusionOk="0">
                <a:moveTo>
                  <a:pt x="14419" y="3094"/>
                </a:moveTo>
                <a:cubicBezTo>
                  <a:pt x="9123" y="20306"/>
                  <a:pt x="4980" y="37831"/>
                  <a:pt x="2675" y="55691"/>
                </a:cubicBezTo>
                <a:cubicBezTo>
                  <a:pt x="494" y="72531"/>
                  <a:pt x="-2792" y="90733"/>
                  <a:pt x="4408" y="106583"/>
                </a:cubicBezTo>
                <a:cubicBezTo>
                  <a:pt x="5866" y="109783"/>
                  <a:pt x="10400" y="108478"/>
                  <a:pt x="11343" y="105678"/>
                </a:cubicBezTo>
                <a:cubicBezTo>
                  <a:pt x="16496" y="90438"/>
                  <a:pt x="13743" y="73436"/>
                  <a:pt x="14857" y="57444"/>
                </a:cubicBezTo>
                <a:cubicBezTo>
                  <a:pt x="16086" y="39860"/>
                  <a:pt x="18686" y="22553"/>
                  <a:pt x="22887" y="5437"/>
                </a:cubicBezTo>
                <a:cubicBezTo>
                  <a:pt x="24239" y="-69"/>
                  <a:pt x="16086" y="-2307"/>
                  <a:pt x="14419" y="3094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0" name="Google Shape;1110;p8"/>
          <p:cNvSpPr/>
          <p:nvPr/>
        </p:nvSpPr>
        <p:spPr>
          <a:xfrm>
            <a:off x="1921203" y="6167789"/>
            <a:ext cx="43900" cy="154926"/>
          </a:xfrm>
          <a:custGeom>
            <a:avLst/>
            <a:gdLst/>
            <a:ahLst/>
            <a:cxnLst/>
            <a:rect l="l" t="t" r="r" b="b"/>
            <a:pathLst>
              <a:path w="43900" h="154926" extrusionOk="0">
                <a:moveTo>
                  <a:pt x="5599" y="971"/>
                </a:moveTo>
                <a:cubicBezTo>
                  <a:pt x="2760" y="-1705"/>
                  <a:pt x="-1240" y="1648"/>
                  <a:pt x="370" y="5001"/>
                </a:cubicBezTo>
                <a:cubicBezTo>
                  <a:pt x="11019" y="27241"/>
                  <a:pt x="20782" y="48606"/>
                  <a:pt x="26049" y="72847"/>
                </a:cubicBezTo>
                <a:cubicBezTo>
                  <a:pt x="31345" y="97231"/>
                  <a:pt x="31278" y="122434"/>
                  <a:pt x="25877" y="146790"/>
                </a:cubicBezTo>
                <a:cubicBezTo>
                  <a:pt x="24068" y="154953"/>
                  <a:pt x="36460" y="158448"/>
                  <a:pt x="38460" y="150257"/>
                </a:cubicBezTo>
                <a:cubicBezTo>
                  <a:pt x="50376" y="101337"/>
                  <a:pt x="44127" y="37357"/>
                  <a:pt x="5599" y="971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1" name="Google Shape;1111;p8"/>
          <p:cNvSpPr/>
          <p:nvPr/>
        </p:nvSpPr>
        <p:spPr>
          <a:xfrm>
            <a:off x="1966877" y="6070857"/>
            <a:ext cx="119733" cy="251769"/>
          </a:xfrm>
          <a:custGeom>
            <a:avLst/>
            <a:gdLst/>
            <a:ahLst/>
            <a:cxnLst/>
            <a:rect l="l" t="t" r="r" b="b"/>
            <a:pathLst>
              <a:path w="119733" h="251769" extrusionOk="0">
                <a:moveTo>
                  <a:pt x="108210" y="74539"/>
                </a:moveTo>
                <a:cubicBezTo>
                  <a:pt x="85664" y="99599"/>
                  <a:pt x="65557" y="126821"/>
                  <a:pt x="48450" y="155882"/>
                </a:cubicBezTo>
                <a:cubicBezTo>
                  <a:pt x="39706" y="170732"/>
                  <a:pt x="31734" y="186029"/>
                  <a:pt x="24561" y="201698"/>
                </a:cubicBezTo>
                <a:cubicBezTo>
                  <a:pt x="20637" y="210270"/>
                  <a:pt x="16036" y="219490"/>
                  <a:pt x="13017" y="228948"/>
                </a:cubicBezTo>
                <a:cubicBezTo>
                  <a:pt x="12874" y="229406"/>
                  <a:pt x="12188" y="229320"/>
                  <a:pt x="12179" y="228834"/>
                </a:cubicBezTo>
                <a:cubicBezTo>
                  <a:pt x="10445" y="152444"/>
                  <a:pt x="34782" y="74196"/>
                  <a:pt x="76273" y="10359"/>
                </a:cubicBezTo>
                <a:cubicBezTo>
                  <a:pt x="81435" y="2416"/>
                  <a:pt x="69281" y="-4080"/>
                  <a:pt x="63852" y="3101"/>
                </a:cubicBezTo>
                <a:cubicBezTo>
                  <a:pt x="13760" y="69395"/>
                  <a:pt x="-5604" y="151062"/>
                  <a:pt x="1378" y="233225"/>
                </a:cubicBezTo>
                <a:cubicBezTo>
                  <a:pt x="1787" y="238007"/>
                  <a:pt x="6978" y="239569"/>
                  <a:pt x="10055" y="237712"/>
                </a:cubicBezTo>
                <a:cubicBezTo>
                  <a:pt x="10369" y="237521"/>
                  <a:pt x="10741" y="237788"/>
                  <a:pt x="10674" y="238140"/>
                </a:cubicBezTo>
                <a:cubicBezTo>
                  <a:pt x="10093" y="241255"/>
                  <a:pt x="9750" y="244379"/>
                  <a:pt x="9741" y="247513"/>
                </a:cubicBezTo>
                <a:cubicBezTo>
                  <a:pt x="9731" y="250856"/>
                  <a:pt x="14541" y="253428"/>
                  <a:pt x="16903" y="250475"/>
                </a:cubicBezTo>
                <a:cubicBezTo>
                  <a:pt x="26419" y="238579"/>
                  <a:pt x="30915" y="222777"/>
                  <a:pt x="37125" y="209022"/>
                </a:cubicBezTo>
                <a:cubicBezTo>
                  <a:pt x="43992" y="193801"/>
                  <a:pt x="51612" y="178923"/>
                  <a:pt x="59966" y="164464"/>
                </a:cubicBezTo>
                <a:cubicBezTo>
                  <a:pt x="76520" y="135794"/>
                  <a:pt x="95913" y="108953"/>
                  <a:pt x="117925" y="84226"/>
                </a:cubicBezTo>
                <a:cubicBezTo>
                  <a:pt x="123755" y="77663"/>
                  <a:pt x="114135" y="67948"/>
                  <a:pt x="108210" y="74539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2" name="Google Shape;1112;p8"/>
          <p:cNvSpPr/>
          <p:nvPr/>
        </p:nvSpPr>
        <p:spPr>
          <a:xfrm>
            <a:off x="1808039" y="6148357"/>
            <a:ext cx="47020" cy="166967"/>
          </a:xfrm>
          <a:custGeom>
            <a:avLst/>
            <a:gdLst/>
            <a:ahLst/>
            <a:cxnLst/>
            <a:rect l="l" t="t" r="r" b="b"/>
            <a:pathLst>
              <a:path w="47020" h="166967" extrusionOk="0">
                <a:moveTo>
                  <a:pt x="46925" y="6412"/>
                </a:moveTo>
                <a:cubicBezTo>
                  <a:pt x="47916" y="745"/>
                  <a:pt x="40906" y="-2542"/>
                  <a:pt x="37553" y="2459"/>
                </a:cubicBezTo>
                <a:cubicBezTo>
                  <a:pt x="30342" y="13232"/>
                  <a:pt x="26161" y="26891"/>
                  <a:pt x="22218" y="39149"/>
                </a:cubicBezTo>
                <a:cubicBezTo>
                  <a:pt x="17941" y="52437"/>
                  <a:pt x="14245" y="65886"/>
                  <a:pt x="11245" y="79516"/>
                </a:cubicBezTo>
                <a:cubicBezTo>
                  <a:pt x="5349" y="106291"/>
                  <a:pt x="1691" y="133533"/>
                  <a:pt x="15" y="160889"/>
                </a:cubicBezTo>
                <a:cubicBezTo>
                  <a:pt x="-490" y="169051"/>
                  <a:pt x="12035" y="168937"/>
                  <a:pt x="12664" y="160889"/>
                </a:cubicBezTo>
                <a:cubicBezTo>
                  <a:pt x="14750" y="134143"/>
                  <a:pt x="18855" y="107634"/>
                  <a:pt x="25142" y="81536"/>
                </a:cubicBezTo>
                <a:cubicBezTo>
                  <a:pt x="28133" y="69115"/>
                  <a:pt x="31476" y="56752"/>
                  <a:pt x="35267" y="44540"/>
                </a:cubicBezTo>
                <a:cubicBezTo>
                  <a:pt x="39153" y="32015"/>
                  <a:pt x="44659" y="19347"/>
                  <a:pt x="46925" y="641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3" name="Google Shape;1113;p8"/>
          <p:cNvSpPr/>
          <p:nvPr/>
        </p:nvSpPr>
        <p:spPr>
          <a:xfrm>
            <a:off x="1853489" y="6203102"/>
            <a:ext cx="23091" cy="122208"/>
          </a:xfrm>
          <a:custGeom>
            <a:avLst/>
            <a:gdLst/>
            <a:ahLst/>
            <a:cxnLst/>
            <a:rect l="l" t="t" r="r" b="b"/>
            <a:pathLst>
              <a:path w="23091" h="122208" extrusionOk="0">
                <a:moveTo>
                  <a:pt x="20259" y="62299"/>
                </a:moveTo>
                <a:cubicBezTo>
                  <a:pt x="18040" y="42173"/>
                  <a:pt x="14001" y="22361"/>
                  <a:pt x="8267" y="2949"/>
                </a:cubicBezTo>
                <a:cubicBezTo>
                  <a:pt x="6743" y="-2213"/>
                  <a:pt x="-1296" y="-42"/>
                  <a:pt x="180" y="5178"/>
                </a:cubicBezTo>
                <a:cubicBezTo>
                  <a:pt x="5619" y="24447"/>
                  <a:pt x="9477" y="44097"/>
                  <a:pt x="11325" y="64042"/>
                </a:cubicBezTo>
                <a:cubicBezTo>
                  <a:pt x="12191" y="73329"/>
                  <a:pt x="12153" y="82702"/>
                  <a:pt x="12096" y="92027"/>
                </a:cubicBezTo>
                <a:cubicBezTo>
                  <a:pt x="12039" y="101104"/>
                  <a:pt x="10343" y="110553"/>
                  <a:pt x="12963" y="119344"/>
                </a:cubicBezTo>
                <a:cubicBezTo>
                  <a:pt x="13839" y="122268"/>
                  <a:pt x="18716" y="123554"/>
                  <a:pt x="20145" y="120278"/>
                </a:cubicBezTo>
                <a:cubicBezTo>
                  <a:pt x="23840" y="111791"/>
                  <a:pt x="23116" y="102904"/>
                  <a:pt x="22859" y="93780"/>
                </a:cubicBezTo>
                <a:cubicBezTo>
                  <a:pt x="22564" y="83245"/>
                  <a:pt x="21411" y="72777"/>
                  <a:pt x="20259" y="62299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4" name="Google Shape;1114;p8"/>
          <p:cNvSpPr/>
          <p:nvPr/>
        </p:nvSpPr>
        <p:spPr>
          <a:xfrm>
            <a:off x="1834348" y="6252635"/>
            <a:ext cx="23755" cy="62694"/>
          </a:xfrm>
          <a:custGeom>
            <a:avLst/>
            <a:gdLst/>
            <a:ahLst/>
            <a:cxnLst/>
            <a:rect l="l" t="t" r="r" b="b"/>
            <a:pathLst>
              <a:path w="23755" h="62694" extrusionOk="0">
                <a:moveTo>
                  <a:pt x="13845" y="4632"/>
                </a:moveTo>
                <a:cubicBezTo>
                  <a:pt x="10587" y="-3493"/>
                  <a:pt x="-2700" y="-83"/>
                  <a:pt x="491" y="8318"/>
                </a:cubicBezTo>
                <a:cubicBezTo>
                  <a:pt x="4539" y="18939"/>
                  <a:pt x="7454" y="29902"/>
                  <a:pt x="8568" y="41237"/>
                </a:cubicBezTo>
                <a:cubicBezTo>
                  <a:pt x="9292" y="48580"/>
                  <a:pt x="7892" y="57915"/>
                  <a:pt x="15054" y="62344"/>
                </a:cubicBezTo>
                <a:cubicBezTo>
                  <a:pt x="15864" y="62839"/>
                  <a:pt x="16864" y="62782"/>
                  <a:pt x="17674" y="62344"/>
                </a:cubicBezTo>
                <a:cubicBezTo>
                  <a:pt x="25989" y="57877"/>
                  <a:pt x="23684" y="46294"/>
                  <a:pt x="22703" y="38570"/>
                </a:cubicBezTo>
                <a:cubicBezTo>
                  <a:pt x="21208" y="26844"/>
                  <a:pt x="18236" y="15595"/>
                  <a:pt x="13845" y="463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5" name="Google Shape;1115;p8"/>
          <p:cNvSpPr/>
          <p:nvPr/>
        </p:nvSpPr>
        <p:spPr>
          <a:xfrm>
            <a:off x="2098121" y="6210177"/>
            <a:ext cx="23037" cy="108454"/>
          </a:xfrm>
          <a:custGeom>
            <a:avLst/>
            <a:gdLst/>
            <a:ahLst/>
            <a:cxnLst/>
            <a:rect l="l" t="t" r="r" b="b"/>
            <a:pathLst>
              <a:path w="23037" h="108454" extrusionOk="0">
                <a:moveTo>
                  <a:pt x="14419" y="3094"/>
                </a:moveTo>
                <a:cubicBezTo>
                  <a:pt x="9123" y="20306"/>
                  <a:pt x="4980" y="37831"/>
                  <a:pt x="2675" y="55691"/>
                </a:cubicBezTo>
                <a:cubicBezTo>
                  <a:pt x="494" y="72531"/>
                  <a:pt x="-2793" y="90733"/>
                  <a:pt x="4408" y="106583"/>
                </a:cubicBezTo>
                <a:cubicBezTo>
                  <a:pt x="5866" y="109783"/>
                  <a:pt x="10400" y="108478"/>
                  <a:pt x="11343" y="105678"/>
                </a:cubicBezTo>
                <a:cubicBezTo>
                  <a:pt x="16496" y="90438"/>
                  <a:pt x="13743" y="73436"/>
                  <a:pt x="14857" y="57444"/>
                </a:cubicBezTo>
                <a:cubicBezTo>
                  <a:pt x="16086" y="39860"/>
                  <a:pt x="18686" y="22553"/>
                  <a:pt x="22887" y="5437"/>
                </a:cubicBezTo>
                <a:cubicBezTo>
                  <a:pt x="24240" y="-69"/>
                  <a:pt x="16086" y="-2307"/>
                  <a:pt x="14419" y="3094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6" name="Google Shape;1116;p8"/>
          <p:cNvSpPr/>
          <p:nvPr/>
        </p:nvSpPr>
        <p:spPr>
          <a:xfrm>
            <a:off x="2063992" y="6203102"/>
            <a:ext cx="23094" cy="122208"/>
          </a:xfrm>
          <a:custGeom>
            <a:avLst/>
            <a:gdLst/>
            <a:ahLst/>
            <a:cxnLst/>
            <a:rect l="l" t="t" r="r" b="b"/>
            <a:pathLst>
              <a:path w="23094" h="122208" extrusionOk="0">
                <a:moveTo>
                  <a:pt x="20259" y="62299"/>
                </a:moveTo>
                <a:cubicBezTo>
                  <a:pt x="18040" y="42173"/>
                  <a:pt x="14001" y="22361"/>
                  <a:pt x="8267" y="2949"/>
                </a:cubicBezTo>
                <a:cubicBezTo>
                  <a:pt x="6743" y="-2213"/>
                  <a:pt x="-1296" y="-42"/>
                  <a:pt x="180" y="5178"/>
                </a:cubicBezTo>
                <a:cubicBezTo>
                  <a:pt x="5619" y="24447"/>
                  <a:pt x="9477" y="44097"/>
                  <a:pt x="11324" y="64042"/>
                </a:cubicBezTo>
                <a:cubicBezTo>
                  <a:pt x="12191" y="73329"/>
                  <a:pt x="12153" y="82702"/>
                  <a:pt x="12096" y="92027"/>
                </a:cubicBezTo>
                <a:cubicBezTo>
                  <a:pt x="12039" y="101104"/>
                  <a:pt x="10343" y="110553"/>
                  <a:pt x="12963" y="119344"/>
                </a:cubicBezTo>
                <a:cubicBezTo>
                  <a:pt x="13839" y="122268"/>
                  <a:pt x="18716" y="123554"/>
                  <a:pt x="20145" y="120278"/>
                </a:cubicBezTo>
                <a:cubicBezTo>
                  <a:pt x="23840" y="111791"/>
                  <a:pt x="23116" y="102904"/>
                  <a:pt x="22869" y="93780"/>
                </a:cubicBezTo>
                <a:cubicBezTo>
                  <a:pt x="22564" y="83245"/>
                  <a:pt x="21411" y="72777"/>
                  <a:pt x="20259" y="62299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7" name="Google Shape;1117;p8"/>
          <p:cNvSpPr/>
          <p:nvPr/>
        </p:nvSpPr>
        <p:spPr>
          <a:xfrm>
            <a:off x="2044860" y="6252635"/>
            <a:ext cx="23755" cy="62694"/>
          </a:xfrm>
          <a:custGeom>
            <a:avLst/>
            <a:gdLst/>
            <a:ahLst/>
            <a:cxnLst/>
            <a:rect l="l" t="t" r="r" b="b"/>
            <a:pathLst>
              <a:path w="23755" h="62694" extrusionOk="0">
                <a:moveTo>
                  <a:pt x="13845" y="4632"/>
                </a:moveTo>
                <a:cubicBezTo>
                  <a:pt x="10587" y="-3493"/>
                  <a:pt x="-2700" y="-83"/>
                  <a:pt x="491" y="8318"/>
                </a:cubicBezTo>
                <a:cubicBezTo>
                  <a:pt x="4539" y="18939"/>
                  <a:pt x="7454" y="29902"/>
                  <a:pt x="8568" y="41237"/>
                </a:cubicBezTo>
                <a:cubicBezTo>
                  <a:pt x="9292" y="48580"/>
                  <a:pt x="7892" y="57915"/>
                  <a:pt x="15055" y="62344"/>
                </a:cubicBezTo>
                <a:cubicBezTo>
                  <a:pt x="15864" y="62839"/>
                  <a:pt x="16864" y="62782"/>
                  <a:pt x="17674" y="62344"/>
                </a:cubicBezTo>
                <a:cubicBezTo>
                  <a:pt x="25989" y="57877"/>
                  <a:pt x="23684" y="46294"/>
                  <a:pt x="22703" y="38570"/>
                </a:cubicBezTo>
                <a:cubicBezTo>
                  <a:pt x="21198" y="26844"/>
                  <a:pt x="18226" y="15595"/>
                  <a:pt x="13845" y="463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8" name="Google Shape;1118;p8"/>
          <p:cNvSpPr/>
          <p:nvPr/>
        </p:nvSpPr>
        <p:spPr>
          <a:xfrm>
            <a:off x="9775149" y="5212851"/>
            <a:ext cx="267545" cy="570990"/>
          </a:xfrm>
          <a:custGeom>
            <a:avLst/>
            <a:gdLst/>
            <a:ahLst/>
            <a:cxnLst/>
            <a:rect l="l" t="t" r="r" b="b"/>
            <a:pathLst>
              <a:path w="267545" h="570990" extrusionOk="0">
                <a:moveTo>
                  <a:pt x="173999" y="0"/>
                </a:moveTo>
                <a:lnTo>
                  <a:pt x="163045" y="11916"/>
                </a:lnTo>
                <a:cubicBezTo>
                  <a:pt x="162093" y="12982"/>
                  <a:pt x="162379" y="14678"/>
                  <a:pt x="163616" y="15364"/>
                </a:cubicBezTo>
                <a:lnTo>
                  <a:pt x="170666" y="19117"/>
                </a:lnTo>
                <a:cubicBezTo>
                  <a:pt x="171523" y="19583"/>
                  <a:pt x="171904" y="20574"/>
                  <a:pt x="171713" y="21536"/>
                </a:cubicBezTo>
                <a:lnTo>
                  <a:pt x="148758" y="127549"/>
                </a:lnTo>
                <a:cubicBezTo>
                  <a:pt x="148376" y="129435"/>
                  <a:pt x="145900" y="129940"/>
                  <a:pt x="144757" y="128368"/>
                </a:cubicBezTo>
                <a:cubicBezTo>
                  <a:pt x="141614" y="123949"/>
                  <a:pt x="138471" y="118948"/>
                  <a:pt x="135423" y="115786"/>
                </a:cubicBezTo>
                <a:cubicBezTo>
                  <a:pt x="118658" y="98193"/>
                  <a:pt x="103991" y="86182"/>
                  <a:pt x="87322" y="82182"/>
                </a:cubicBezTo>
                <a:cubicBezTo>
                  <a:pt x="48841" y="72980"/>
                  <a:pt x="12836" y="93136"/>
                  <a:pt x="1025" y="100793"/>
                </a:cubicBezTo>
                <a:cubicBezTo>
                  <a:pt x="-595" y="101822"/>
                  <a:pt x="-213" y="104261"/>
                  <a:pt x="1597" y="104775"/>
                </a:cubicBezTo>
                <a:cubicBezTo>
                  <a:pt x="9979" y="107128"/>
                  <a:pt x="27695" y="113195"/>
                  <a:pt x="39316" y="124787"/>
                </a:cubicBezTo>
                <a:cubicBezTo>
                  <a:pt x="54937" y="140408"/>
                  <a:pt x="66080" y="155648"/>
                  <a:pt x="91798" y="160487"/>
                </a:cubicBezTo>
                <a:cubicBezTo>
                  <a:pt x="102371" y="162477"/>
                  <a:pt x="121230" y="154514"/>
                  <a:pt x="133994" y="149228"/>
                </a:cubicBezTo>
                <a:cubicBezTo>
                  <a:pt x="137138" y="147923"/>
                  <a:pt x="140376" y="146161"/>
                  <a:pt x="142852" y="144713"/>
                </a:cubicBezTo>
                <a:cubicBezTo>
                  <a:pt x="144566" y="143742"/>
                  <a:pt x="146567" y="145237"/>
                  <a:pt x="146090" y="147123"/>
                </a:cubicBezTo>
                <a:cubicBezTo>
                  <a:pt x="123898" y="243544"/>
                  <a:pt x="110467" y="371475"/>
                  <a:pt x="111896" y="456333"/>
                </a:cubicBezTo>
                <a:cubicBezTo>
                  <a:pt x="112848" y="516617"/>
                  <a:pt x="119040" y="559661"/>
                  <a:pt x="120469" y="569109"/>
                </a:cubicBezTo>
                <a:cubicBezTo>
                  <a:pt x="120659" y="570481"/>
                  <a:pt x="122087" y="571329"/>
                  <a:pt x="123421" y="570862"/>
                </a:cubicBezTo>
                <a:cubicBezTo>
                  <a:pt x="130660" y="568252"/>
                  <a:pt x="135423" y="549326"/>
                  <a:pt x="136090" y="546754"/>
                </a:cubicBezTo>
                <a:cubicBezTo>
                  <a:pt x="136090" y="546592"/>
                  <a:pt x="136090" y="546430"/>
                  <a:pt x="136090" y="546259"/>
                </a:cubicBezTo>
                <a:cubicBezTo>
                  <a:pt x="136090" y="544773"/>
                  <a:pt x="136565" y="537296"/>
                  <a:pt x="136470" y="536620"/>
                </a:cubicBezTo>
                <a:cubicBezTo>
                  <a:pt x="131994" y="496710"/>
                  <a:pt x="131232" y="458981"/>
                  <a:pt x="131232" y="425282"/>
                </a:cubicBezTo>
                <a:cubicBezTo>
                  <a:pt x="131041" y="331384"/>
                  <a:pt x="143138" y="266090"/>
                  <a:pt x="145804" y="252413"/>
                </a:cubicBezTo>
                <a:cubicBezTo>
                  <a:pt x="146090" y="251050"/>
                  <a:pt x="147615" y="250288"/>
                  <a:pt x="148853" y="250822"/>
                </a:cubicBezTo>
                <a:cubicBezTo>
                  <a:pt x="173523" y="261118"/>
                  <a:pt x="178666" y="247479"/>
                  <a:pt x="211147" y="246393"/>
                </a:cubicBezTo>
                <a:cubicBezTo>
                  <a:pt x="231340" y="245716"/>
                  <a:pt x="250295" y="251155"/>
                  <a:pt x="262201" y="255556"/>
                </a:cubicBezTo>
                <a:cubicBezTo>
                  <a:pt x="265916" y="256937"/>
                  <a:pt x="269154" y="252584"/>
                  <a:pt x="266677" y="249441"/>
                </a:cubicBezTo>
                <a:cubicBezTo>
                  <a:pt x="256771" y="236563"/>
                  <a:pt x="238484" y="216865"/>
                  <a:pt x="217148" y="212455"/>
                </a:cubicBezTo>
                <a:cubicBezTo>
                  <a:pt x="191334" y="207112"/>
                  <a:pt x="162379" y="226209"/>
                  <a:pt x="151710" y="234143"/>
                </a:cubicBezTo>
                <a:cubicBezTo>
                  <a:pt x="150091" y="235315"/>
                  <a:pt x="147901" y="234010"/>
                  <a:pt x="148186" y="232077"/>
                </a:cubicBezTo>
                <a:cubicBezTo>
                  <a:pt x="156854" y="168326"/>
                  <a:pt x="182095" y="54407"/>
                  <a:pt x="187715" y="29346"/>
                </a:cubicBezTo>
                <a:cubicBezTo>
                  <a:pt x="188096" y="27489"/>
                  <a:pt x="190573" y="26984"/>
                  <a:pt x="191620" y="28518"/>
                </a:cubicBezTo>
                <a:cubicBezTo>
                  <a:pt x="194763" y="32842"/>
                  <a:pt x="199907" y="39014"/>
                  <a:pt x="203526" y="39014"/>
                </a:cubicBezTo>
                <a:cubicBezTo>
                  <a:pt x="208289" y="39014"/>
                  <a:pt x="205146" y="16669"/>
                  <a:pt x="204193" y="10373"/>
                </a:cubicBezTo>
                <a:cubicBezTo>
                  <a:pt x="204003" y="9410"/>
                  <a:pt x="203240" y="8667"/>
                  <a:pt x="202288" y="8534"/>
                </a:cubicBezTo>
                <a:cubicBezTo>
                  <a:pt x="195049" y="7505"/>
                  <a:pt x="188667" y="6210"/>
                  <a:pt x="183810" y="4553"/>
                </a:cubicBezTo>
                <a:cubicBezTo>
                  <a:pt x="180285" y="3305"/>
                  <a:pt x="173999" y="0"/>
                  <a:pt x="173999" y="0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94A0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9" name="Google Shape;1119;p8"/>
          <p:cNvSpPr/>
          <p:nvPr/>
        </p:nvSpPr>
        <p:spPr>
          <a:xfrm>
            <a:off x="9525467" y="5293673"/>
            <a:ext cx="169576" cy="565657"/>
          </a:xfrm>
          <a:custGeom>
            <a:avLst/>
            <a:gdLst/>
            <a:ahLst/>
            <a:cxnLst/>
            <a:rect l="l" t="t" r="r" b="b"/>
            <a:pathLst>
              <a:path w="169576" h="565657" extrusionOk="0">
                <a:moveTo>
                  <a:pt x="151742" y="283862"/>
                </a:moveTo>
                <a:cubicBezTo>
                  <a:pt x="145551" y="237237"/>
                  <a:pt x="135835" y="190326"/>
                  <a:pt x="125263" y="142606"/>
                </a:cubicBezTo>
                <a:lnTo>
                  <a:pt x="94687" y="21610"/>
                </a:lnTo>
                <a:cubicBezTo>
                  <a:pt x="94402" y="20400"/>
                  <a:pt x="94973" y="19143"/>
                  <a:pt x="96116" y="18591"/>
                </a:cubicBezTo>
                <a:lnTo>
                  <a:pt x="99069" y="17181"/>
                </a:lnTo>
                <a:cubicBezTo>
                  <a:pt x="100593" y="16419"/>
                  <a:pt x="100974" y="14400"/>
                  <a:pt x="99831" y="13085"/>
                </a:cubicBezTo>
                <a:lnTo>
                  <a:pt x="89449" y="921"/>
                </a:lnTo>
                <a:cubicBezTo>
                  <a:pt x="88687" y="54"/>
                  <a:pt x="87448" y="-240"/>
                  <a:pt x="86401" y="207"/>
                </a:cubicBezTo>
                <a:cubicBezTo>
                  <a:pt x="83924" y="1264"/>
                  <a:pt x="79066" y="3265"/>
                  <a:pt x="74209" y="5008"/>
                </a:cubicBezTo>
                <a:cubicBezTo>
                  <a:pt x="68780" y="7008"/>
                  <a:pt x="63160" y="8713"/>
                  <a:pt x="57635" y="10180"/>
                </a:cubicBezTo>
                <a:cubicBezTo>
                  <a:pt x="56587" y="10456"/>
                  <a:pt x="55825" y="11313"/>
                  <a:pt x="55730" y="12390"/>
                </a:cubicBezTo>
                <a:cubicBezTo>
                  <a:pt x="54778" y="20133"/>
                  <a:pt x="52682" y="40889"/>
                  <a:pt x="57254" y="40726"/>
                </a:cubicBezTo>
                <a:cubicBezTo>
                  <a:pt x="60969" y="40593"/>
                  <a:pt x="67351" y="33421"/>
                  <a:pt x="71256" y="28649"/>
                </a:cubicBezTo>
                <a:cubicBezTo>
                  <a:pt x="72589" y="26973"/>
                  <a:pt x="75352" y="27544"/>
                  <a:pt x="75828" y="29630"/>
                </a:cubicBezTo>
                <a:cubicBezTo>
                  <a:pt x="82590" y="55128"/>
                  <a:pt x="112118" y="169219"/>
                  <a:pt x="123453" y="233132"/>
                </a:cubicBezTo>
                <a:cubicBezTo>
                  <a:pt x="123834" y="235551"/>
                  <a:pt x="121072" y="237180"/>
                  <a:pt x="119167" y="235627"/>
                </a:cubicBezTo>
                <a:cubicBezTo>
                  <a:pt x="107260" y="225883"/>
                  <a:pt x="78114" y="205080"/>
                  <a:pt x="53349" y="211148"/>
                </a:cubicBezTo>
                <a:cubicBezTo>
                  <a:pt x="26203" y="217758"/>
                  <a:pt x="6486" y="249038"/>
                  <a:pt x="200" y="257506"/>
                </a:cubicBezTo>
                <a:cubicBezTo>
                  <a:pt x="-372" y="258211"/>
                  <a:pt x="390" y="259154"/>
                  <a:pt x="1152" y="258830"/>
                </a:cubicBezTo>
                <a:cubicBezTo>
                  <a:pt x="9153" y="255677"/>
                  <a:pt x="32870" y="247219"/>
                  <a:pt x="60112" y="247152"/>
                </a:cubicBezTo>
                <a:cubicBezTo>
                  <a:pt x="92306" y="247076"/>
                  <a:pt x="98212" y="260316"/>
                  <a:pt x="121929" y="249610"/>
                </a:cubicBezTo>
                <a:cubicBezTo>
                  <a:pt x="123453" y="248914"/>
                  <a:pt x="125263" y="249800"/>
                  <a:pt x="125644" y="251448"/>
                </a:cubicBezTo>
                <a:cubicBezTo>
                  <a:pt x="128501" y="265450"/>
                  <a:pt x="139931" y="323514"/>
                  <a:pt x="144980" y="405048"/>
                </a:cubicBezTo>
                <a:cubicBezTo>
                  <a:pt x="147551" y="446368"/>
                  <a:pt x="148694" y="493288"/>
                  <a:pt x="146503" y="544408"/>
                </a:cubicBezTo>
                <a:cubicBezTo>
                  <a:pt x="146408" y="545037"/>
                  <a:pt x="147742" y="550590"/>
                  <a:pt x="148694" y="555143"/>
                </a:cubicBezTo>
                <a:cubicBezTo>
                  <a:pt x="149647" y="559220"/>
                  <a:pt x="156409" y="572917"/>
                  <a:pt x="165934" y="560696"/>
                </a:cubicBezTo>
                <a:cubicBezTo>
                  <a:pt x="166220" y="560287"/>
                  <a:pt x="169173" y="536989"/>
                  <a:pt x="169554" y="498965"/>
                </a:cubicBezTo>
                <a:cubicBezTo>
                  <a:pt x="170030" y="445406"/>
                  <a:pt x="162887" y="367101"/>
                  <a:pt x="151742" y="28386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94A0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0" name="Google Shape;1120;p8"/>
          <p:cNvSpPr/>
          <p:nvPr/>
        </p:nvSpPr>
        <p:spPr>
          <a:xfrm>
            <a:off x="9918769" y="5015025"/>
            <a:ext cx="180215" cy="208681"/>
          </a:xfrm>
          <a:custGeom>
            <a:avLst/>
            <a:gdLst/>
            <a:ahLst/>
            <a:cxnLst/>
            <a:rect l="l" t="t" r="r" b="b"/>
            <a:pathLst>
              <a:path w="180215" h="208681" extrusionOk="0">
                <a:moveTo>
                  <a:pt x="177349" y="53379"/>
                </a:moveTo>
                <a:lnTo>
                  <a:pt x="171063" y="55112"/>
                </a:lnTo>
                <a:cubicBezTo>
                  <a:pt x="169634" y="55513"/>
                  <a:pt x="168110" y="54389"/>
                  <a:pt x="168205" y="52884"/>
                </a:cubicBezTo>
                <a:cubicBezTo>
                  <a:pt x="168396" y="48588"/>
                  <a:pt x="167824" y="40892"/>
                  <a:pt x="162395" y="37005"/>
                </a:cubicBezTo>
                <a:cubicBezTo>
                  <a:pt x="156299" y="32672"/>
                  <a:pt x="143726" y="40949"/>
                  <a:pt x="138487" y="44854"/>
                </a:cubicBezTo>
                <a:cubicBezTo>
                  <a:pt x="137249" y="45750"/>
                  <a:pt x="135534" y="45226"/>
                  <a:pt x="135058" y="43816"/>
                </a:cubicBezTo>
                <a:cubicBezTo>
                  <a:pt x="132486" y="36920"/>
                  <a:pt x="125629" y="19765"/>
                  <a:pt x="117722" y="13584"/>
                </a:cubicBezTo>
                <a:cubicBezTo>
                  <a:pt x="109817" y="7440"/>
                  <a:pt x="91910" y="22813"/>
                  <a:pt x="84671" y="29652"/>
                </a:cubicBezTo>
                <a:cubicBezTo>
                  <a:pt x="83432" y="30814"/>
                  <a:pt x="81433" y="30243"/>
                  <a:pt x="80956" y="28605"/>
                </a:cubicBezTo>
                <a:cubicBezTo>
                  <a:pt x="78765" y="20908"/>
                  <a:pt x="71431" y="6630"/>
                  <a:pt x="68669" y="1220"/>
                </a:cubicBezTo>
                <a:cubicBezTo>
                  <a:pt x="68002" y="30"/>
                  <a:pt x="66478" y="-370"/>
                  <a:pt x="65335" y="382"/>
                </a:cubicBezTo>
                <a:cubicBezTo>
                  <a:pt x="58572" y="5011"/>
                  <a:pt x="36189" y="23385"/>
                  <a:pt x="10566" y="78287"/>
                </a:cubicBezTo>
                <a:cubicBezTo>
                  <a:pt x="-8389" y="119045"/>
                  <a:pt x="1613" y="156830"/>
                  <a:pt x="13710" y="178519"/>
                </a:cubicBezTo>
                <a:cubicBezTo>
                  <a:pt x="19901" y="189653"/>
                  <a:pt x="27997" y="196054"/>
                  <a:pt x="29902" y="197502"/>
                </a:cubicBezTo>
                <a:cubicBezTo>
                  <a:pt x="29997" y="197559"/>
                  <a:pt x="29997" y="197597"/>
                  <a:pt x="30093" y="197645"/>
                </a:cubicBezTo>
                <a:cubicBezTo>
                  <a:pt x="33236" y="199531"/>
                  <a:pt x="36664" y="201159"/>
                  <a:pt x="40190" y="202378"/>
                </a:cubicBezTo>
                <a:cubicBezTo>
                  <a:pt x="45428" y="204160"/>
                  <a:pt x="52381" y="205532"/>
                  <a:pt x="60287" y="206589"/>
                </a:cubicBezTo>
                <a:cubicBezTo>
                  <a:pt x="60287" y="206569"/>
                  <a:pt x="60287" y="206541"/>
                  <a:pt x="60287" y="206541"/>
                </a:cubicBezTo>
                <a:cubicBezTo>
                  <a:pt x="60477" y="206589"/>
                  <a:pt x="60668" y="206617"/>
                  <a:pt x="60858" y="206665"/>
                </a:cubicBezTo>
                <a:cubicBezTo>
                  <a:pt x="67526" y="207532"/>
                  <a:pt x="74764" y="208189"/>
                  <a:pt x="82099" y="208675"/>
                </a:cubicBezTo>
                <a:cubicBezTo>
                  <a:pt x="82099" y="208684"/>
                  <a:pt x="82194" y="208684"/>
                  <a:pt x="82289" y="208675"/>
                </a:cubicBezTo>
                <a:cubicBezTo>
                  <a:pt x="104197" y="207941"/>
                  <a:pt x="117722" y="198778"/>
                  <a:pt x="117722" y="198778"/>
                </a:cubicBezTo>
                <a:cubicBezTo>
                  <a:pt x="177826" y="155706"/>
                  <a:pt x="180397" y="72163"/>
                  <a:pt x="180207" y="55541"/>
                </a:cubicBezTo>
                <a:cubicBezTo>
                  <a:pt x="180207" y="54046"/>
                  <a:pt x="178778" y="52989"/>
                  <a:pt x="177349" y="53379"/>
                </a:cubicBezTo>
                <a:close/>
              </a:path>
            </a:pathLst>
          </a:custGeom>
          <a:solidFill>
            <a:srgbClr val="75475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94A03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1" name="Google Shape;1121;p8"/>
          <p:cNvSpPr/>
          <p:nvPr/>
        </p:nvSpPr>
        <p:spPr>
          <a:xfrm>
            <a:off x="9458972" y="5096955"/>
            <a:ext cx="184194" cy="209300"/>
          </a:xfrm>
          <a:custGeom>
            <a:avLst/>
            <a:gdLst/>
            <a:ahLst/>
            <a:cxnLst/>
            <a:rect l="l" t="t" r="r" b="b"/>
            <a:pathLst>
              <a:path w="184194" h="209300" extrusionOk="0">
                <a:moveTo>
                  <a:pt x="161754" y="189543"/>
                </a:moveTo>
                <a:cubicBezTo>
                  <a:pt x="161849" y="189458"/>
                  <a:pt x="161944" y="189372"/>
                  <a:pt x="162040" y="189257"/>
                </a:cubicBezTo>
                <a:cubicBezTo>
                  <a:pt x="164706" y="186258"/>
                  <a:pt x="167754" y="182276"/>
                  <a:pt x="170516" y="177237"/>
                </a:cubicBezTo>
                <a:cubicBezTo>
                  <a:pt x="182899" y="154758"/>
                  <a:pt x="193853" y="115067"/>
                  <a:pt x="170422" y="76129"/>
                </a:cubicBezTo>
                <a:cubicBezTo>
                  <a:pt x="139655" y="25056"/>
                  <a:pt x="118701" y="5511"/>
                  <a:pt x="112605" y="443"/>
                </a:cubicBezTo>
                <a:cubicBezTo>
                  <a:pt x="111652" y="-337"/>
                  <a:pt x="110224" y="-52"/>
                  <a:pt x="109652" y="1025"/>
                </a:cubicBezTo>
                <a:cubicBezTo>
                  <a:pt x="106699" y="6502"/>
                  <a:pt x="98698" y="21732"/>
                  <a:pt x="96698" y="29400"/>
                </a:cubicBezTo>
                <a:cubicBezTo>
                  <a:pt x="96317" y="30810"/>
                  <a:pt x="94507" y="31305"/>
                  <a:pt x="93459" y="30314"/>
                </a:cubicBezTo>
                <a:cubicBezTo>
                  <a:pt x="86601" y="23904"/>
                  <a:pt x="68789" y="8788"/>
                  <a:pt x="61056" y="15293"/>
                </a:cubicBezTo>
                <a:cubicBezTo>
                  <a:pt x="53207" y="21865"/>
                  <a:pt x="46539" y="41401"/>
                  <a:pt x="44234" y="48783"/>
                </a:cubicBezTo>
                <a:cubicBezTo>
                  <a:pt x="43825" y="50107"/>
                  <a:pt x="42196" y="50583"/>
                  <a:pt x="41129" y="49688"/>
                </a:cubicBezTo>
                <a:cubicBezTo>
                  <a:pt x="35976" y="45354"/>
                  <a:pt x="23270" y="35705"/>
                  <a:pt x="17288" y="40305"/>
                </a:cubicBezTo>
                <a:cubicBezTo>
                  <a:pt x="11821" y="44516"/>
                  <a:pt x="11687" y="52574"/>
                  <a:pt x="12039" y="56765"/>
                </a:cubicBezTo>
                <a:cubicBezTo>
                  <a:pt x="12154" y="58089"/>
                  <a:pt x="10944" y="59118"/>
                  <a:pt x="9658" y="58813"/>
                </a:cubicBezTo>
                <a:lnTo>
                  <a:pt x="2391" y="57108"/>
                </a:lnTo>
                <a:cubicBezTo>
                  <a:pt x="1162" y="56822"/>
                  <a:pt x="-9" y="57756"/>
                  <a:pt x="0" y="59013"/>
                </a:cubicBezTo>
                <a:cubicBezTo>
                  <a:pt x="143" y="74596"/>
                  <a:pt x="3782" y="160130"/>
                  <a:pt x="65951" y="201450"/>
                </a:cubicBezTo>
                <a:cubicBezTo>
                  <a:pt x="65980" y="201469"/>
                  <a:pt x="66008" y="201488"/>
                  <a:pt x="66027" y="201507"/>
                </a:cubicBezTo>
                <a:cubicBezTo>
                  <a:pt x="67170" y="202173"/>
                  <a:pt x="89173" y="215023"/>
                  <a:pt x="122511" y="206241"/>
                </a:cubicBezTo>
                <a:cubicBezTo>
                  <a:pt x="122606" y="206231"/>
                  <a:pt x="122606" y="206222"/>
                  <a:pt x="122606" y="206222"/>
                </a:cubicBezTo>
                <a:cubicBezTo>
                  <a:pt x="123463" y="206069"/>
                  <a:pt x="134893" y="203859"/>
                  <a:pt x="140704" y="201736"/>
                </a:cubicBezTo>
                <a:cubicBezTo>
                  <a:pt x="147561" y="199240"/>
                  <a:pt x="154896" y="194677"/>
                  <a:pt x="161754" y="189543"/>
                </a:cubicBezTo>
                <a:close/>
              </a:path>
            </a:pathLst>
          </a:custGeom>
          <a:solidFill>
            <a:srgbClr val="75475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accent6">
                  <a:lumMod val="20000"/>
                  <a:lumOff val="8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2" name="Google Shape;1122;p8" descr="Парк с скамейкаами и деревьями"/>
          <p:cNvGrpSpPr/>
          <p:nvPr/>
        </p:nvGrpSpPr>
        <p:grpSpPr>
          <a:xfrm>
            <a:off x="9421617" y="5008013"/>
            <a:ext cx="734390" cy="871961"/>
            <a:chOff x="9421617" y="5008013"/>
            <a:chExt cx="734390" cy="871961"/>
          </a:xfrm>
          <a:solidFill>
            <a:srgbClr val="94A03A"/>
          </a:solidFill>
        </p:grpSpPr>
        <p:grpSp>
          <p:nvGrpSpPr>
            <p:cNvPr id="1123" name="Google Shape;1123;p8" descr="Парк с скамейкаами и деревьями"/>
            <p:cNvGrpSpPr/>
            <p:nvPr/>
          </p:nvGrpSpPr>
          <p:grpSpPr>
            <a:xfrm>
              <a:off x="9421617" y="5615665"/>
              <a:ext cx="398214" cy="264309"/>
              <a:chOff x="9421617" y="5615665"/>
              <a:chExt cx="398214" cy="264309"/>
            </a:xfrm>
            <a:grpFill/>
          </p:grpSpPr>
          <p:sp>
            <p:nvSpPr>
              <p:cNvPr id="1124" name="Google Shape;1124;p8"/>
              <p:cNvSpPr/>
              <p:nvPr/>
            </p:nvSpPr>
            <p:spPr>
              <a:xfrm>
                <a:off x="9704389" y="5764988"/>
                <a:ext cx="44911" cy="92991"/>
              </a:xfrm>
              <a:custGeom>
                <a:avLst/>
                <a:gdLst/>
                <a:ahLst/>
                <a:cxnLst/>
                <a:rect l="l" t="t" r="r" b="b"/>
                <a:pathLst>
                  <a:path w="44911" h="92991" extrusionOk="0">
                    <a:moveTo>
                      <a:pt x="38447" y="9295"/>
                    </a:moveTo>
                    <a:cubicBezTo>
                      <a:pt x="34923" y="21754"/>
                      <a:pt x="32161" y="34394"/>
                      <a:pt x="30923" y="47291"/>
                    </a:cubicBezTo>
                    <a:cubicBezTo>
                      <a:pt x="30541" y="50958"/>
                      <a:pt x="30161" y="54596"/>
                      <a:pt x="29875" y="58206"/>
                    </a:cubicBezTo>
                    <a:cubicBezTo>
                      <a:pt x="29875" y="58863"/>
                      <a:pt x="28922" y="58939"/>
                      <a:pt x="28827" y="58282"/>
                    </a:cubicBezTo>
                    <a:cubicBezTo>
                      <a:pt x="24541" y="37518"/>
                      <a:pt x="17588" y="16782"/>
                      <a:pt x="5014" y="970"/>
                    </a:cubicBezTo>
                    <a:cubicBezTo>
                      <a:pt x="3015" y="-1506"/>
                      <a:pt x="-510" y="1237"/>
                      <a:pt x="62" y="3837"/>
                    </a:cubicBezTo>
                    <a:cubicBezTo>
                      <a:pt x="3205" y="18363"/>
                      <a:pt x="9492" y="32298"/>
                      <a:pt x="14063" y="46443"/>
                    </a:cubicBezTo>
                    <a:cubicBezTo>
                      <a:pt x="18635" y="60692"/>
                      <a:pt x="22350" y="75332"/>
                      <a:pt x="25207" y="90019"/>
                    </a:cubicBezTo>
                    <a:cubicBezTo>
                      <a:pt x="26065" y="94592"/>
                      <a:pt x="33971" y="93630"/>
                      <a:pt x="33399" y="88905"/>
                    </a:cubicBezTo>
                    <a:cubicBezTo>
                      <a:pt x="33209" y="86381"/>
                      <a:pt x="32828" y="83800"/>
                      <a:pt x="32542" y="81200"/>
                    </a:cubicBezTo>
                    <a:cubicBezTo>
                      <a:pt x="32447" y="80837"/>
                      <a:pt x="32637" y="80761"/>
                      <a:pt x="32733" y="81095"/>
                    </a:cubicBezTo>
                    <a:cubicBezTo>
                      <a:pt x="33018" y="81657"/>
                      <a:pt x="33209" y="82209"/>
                      <a:pt x="33494" y="82771"/>
                    </a:cubicBezTo>
                    <a:cubicBezTo>
                      <a:pt x="34542" y="85057"/>
                      <a:pt x="38067" y="84314"/>
                      <a:pt x="38733" y="82095"/>
                    </a:cubicBezTo>
                    <a:cubicBezTo>
                      <a:pt x="41686" y="71217"/>
                      <a:pt x="39781" y="60349"/>
                      <a:pt x="40066" y="49091"/>
                    </a:cubicBezTo>
                    <a:cubicBezTo>
                      <a:pt x="40543" y="36270"/>
                      <a:pt x="42067" y="23583"/>
                      <a:pt x="44829" y="11057"/>
                    </a:cubicBezTo>
                    <a:cubicBezTo>
                      <a:pt x="45686" y="6923"/>
                      <a:pt x="39590" y="5190"/>
                      <a:pt x="38447" y="929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5" name="Google Shape;1125;p8"/>
              <p:cNvSpPr/>
              <p:nvPr/>
            </p:nvSpPr>
            <p:spPr>
              <a:xfrm>
                <a:off x="9775932" y="5823235"/>
                <a:ext cx="43899" cy="41015"/>
              </a:xfrm>
              <a:custGeom>
                <a:avLst/>
                <a:gdLst/>
                <a:ahLst/>
                <a:cxnLst/>
                <a:rect l="l" t="t" r="r" b="b"/>
                <a:pathLst>
                  <a:path w="43899" h="41015" extrusionOk="0">
                    <a:moveTo>
                      <a:pt x="42722" y="2055"/>
                    </a:moveTo>
                    <a:cubicBezTo>
                      <a:pt x="34817" y="-3927"/>
                      <a:pt x="25197" y="4560"/>
                      <a:pt x="19005" y="9608"/>
                    </a:cubicBezTo>
                    <a:cubicBezTo>
                      <a:pt x="11861" y="15399"/>
                      <a:pt x="1480" y="26105"/>
                      <a:pt x="51" y="35583"/>
                    </a:cubicBezTo>
                    <a:cubicBezTo>
                      <a:pt x="-520" y="39688"/>
                      <a:pt x="3861" y="42879"/>
                      <a:pt x="7194" y="39764"/>
                    </a:cubicBezTo>
                    <a:cubicBezTo>
                      <a:pt x="12624" y="34754"/>
                      <a:pt x="15767" y="27229"/>
                      <a:pt x="20911" y="21695"/>
                    </a:cubicBezTo>
                    <a:cubicBezTo>
                      <a:pt x="25769" y="16400"/>
                      <a:pt x="33579" y="6617"/>
                      <a:pt x="41389" y="6893"/>
                    </a:cubicBezTo>
                    <a:cubicBezTo>
                      <a:pt x="44247" y="6989"/>
                      <a:pt x="44628" y="3464"/>
                      <a:pt x="42722" y="20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6" name="Google Shape;1126;p8"/>
              <p:cNvSpPr/>
              <p:nvPr/>
            </p:nvSpPr>
            <p:spPr>
              <a:xfrm>
                <a:off x="9622816" y="5765778"/>
                <a:ext cx="18569" cy="106343"/>
              </a:xfrm>
              <a:custGeom>
                <a:avLst/>
                <a:gdLst/>
                <a:ahLst/>
                <a:cxnLst/>
                <a:rect l="l" t="t" r="r" b="b"/>
                <a:pathLst>
                  <a:path w="18569" h="106343" extrusionOk="0">
                    <a:moveTo>
                      <a:pt x="6672" y="1647"/>
                    </a:moveTo>
                    <a:cubicBezTo>
                      <a:pt x="4768" y="-1106"/>
                      <a:pt x="-185" y="-344"/>
                      <a:pt x="5" y="3456"/>
                    </a:cubicBezTo>
                    <a:cubicBezTo>
                      <a:pt x="577" y="19459"/>
                      <a:pt x="4482" y="35108"/>
                      <a:pt x="5244" y="51176"/>
                    </a:cubicBezTo>
                    <a:cubicBezTo>
                      <a:pt x="6006" y="67521"/>
                      <a:pt x="5053" y="83876"/>
                      <a:pt x="4196" y="100192"/>
                    </a:cubicBezTo>
                    <a:cubicBezTo>
                      <a:pt x="3815" y="108422"/>
                      <a:pt x="16483" y="108365"/>
                      <a:pt x="16960" y="100192"/>
                    </a:cubicBezTo>
                    <a:cubicBezTo>
                      <a:pt x="18103" y="82723"/>
                      <a:pt x="19151" y="65198"/>
                      <a:pt x="18198" y="47691"/>
                    </a:cubicBezTo>
                    <a:cubicBezTo>
                      <a:pt x="17341" y="31917"/>
                      <a:pt x="15817" y="14962"/>
                      <a:pt x="6672" y="16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7" name="Google Shape;1127;p8"/>
              <p:cNvSpPr/>
              <p:nvPr/>
            </p:nvSpPr>
            <p:spPr>
              <a:xfrm>
                <a:off x="9477488" y="5615665"/>
                <a:ext cx="84166" cy="251989"/>
              </a:xfrm>
              <a:custGeom>
                <a:avLst/>
                <a:gdLst/>
                <a:ahLst/>
                <a:cxnLst/>
                <a:rect l="l" t="t" r="r" b="b"/>
                <a:pathLst>
                  <a:path w="84166" h="251989" extrusionOk="0">
                    <a:moveTo>
                      <a:pt x="43949" y="58253"/>
                    </a:moveTo>
                    <a:cubicBezTo>
                      <a:pt x="34595" y="39175"/>
                      <a:pt x="24080" y="16638"/>
                      <a:pt x="8764" y="1599"/>
                    </a:cubicBezTo>
                    <a:cubicBezTo>
                      <a:pt x="4287" y="-2802"/>
                      <a:pt x="-1838" y="2732"/>
                      <a:pt x="525" y="7952"/>
                    </a:cubicBezTo>
                    <a:cubicBezTo>
                      <a:pt x="4773" y="17314"/>
                      <a:pt x="11154" y="25763"/>
                      <a:pt x="16346" y="34641"/>
                    </a:cubicBezTo>
                    <a:cubicBezTo>
                      <a:pt x="21575" y="43584"/>
                      <a:pt x="26528" y="52681"/>
                      <a:pt x="31109" y="61968"/>
                    </a:cubicBezTo>
                    <a:cubicBezTo>
                      <a:pt x="40730" y="81494"/>
                      <a:pt x="48845" y="101820"/>
                      <a:pt x="55322" y="122585"/>
                    </a:cubicBezTo>
                    <a:cubicBezTo>
                      <a:pt x="67990" y="163190"/>
                      <a:pt x="75515" y="205615"/>
                      <a:pt x="75991" y="248182"/>
                    </a:cubicBezTo>
                    <a:cubicBezTo>
                      <a:pt x="76086" y="253268"/>
                      <a:pt x="83706" y="253249"/>
                      <a:pt x="83897" y="248182"/>
                    </a:cubicBezTo>
                    <a:cubicBezTo>
                      <a:pt x="85421" y="203929"/>
                      <a:pt x="80563" y="159904"/>
                      <a:pt x="67419" y="117537"/>
                    </a:cubicBezTo>
                    <a:cubicBezTo>
                      <a:pt x="61227" y="97201"/>
                      <a:pt x="53321" y="77370"/>
                      <a:pt x="43949" y="5825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8" name="Google Shape;1128;p8"/>
              <p:cNvSpPr/>
              <p:nvPr/>
            </p:nvSpPr>
            <p:spPr>
              <a:xfrm>
                <a:off x="9503819" y="5754277"/>
                <a:ext cx="39216" cy="117228"/>
              </a:xfrm>
              <a:custGeom>
                <a:avLst/>
                <a:gdLst/>
                <a:ahLst/>
                <a:cxnLst/>
                <a:rect l="l" t="t" r="r" b="b"/>
                <a:pathLst>
                  <a:path w="39216" h="117228" extrusionOk="0">
                    <a:moveTo>
                      <a:pt x="28800" y="55505"/>
                    </a:moveTo>
                    <a:cubicBezTo>
                      <a:pt x="24038" y="37998"/>
                      <a:pt x="18352" y="16339"/>
                      <a:pt x="7150" y="1727"/>
                    </a:cubicBezTo>
                    <a:cubicBezTo>
                      <a:pt x="4588" y="-1616"/>
                      <a:pt x="-879" y="175"/>
                      <a:pt x="121" y="4690"/>
                    </a:cubicBezTo>
                    <a:cubicBezTo>
                      <a:pt x="2073" y="13481"/>
                      <a:pt x="6359" y="22016"/>
                      <a:pt x="9503" y="30465"/>
                    </a:cubicBezTo>
                    <a:cubicBezTo>
                      <a:pt x="12713" y="39075"/>
                      <a:pt x="15570" y="47829"/>
                      <a:pt x="18180" y="56639"/>
                    </a:cubicBezTo>
                    <a:cubicBezTo>
                      <a:pt x="23657" y="74975"/>
                      <a:pt x="27467" y="93729"/>
                      <a:pt x="29753" y="112703"/>
                    </a:cubicBezTo>
                    <a:cubicBezTo>
                      <a:pt x="30419" y="118656"/>
                      <a:pt x="39850" y="118818"/>
                      <a:pt x="39183" y="112703"/>
                    </a:cubicBezTo>
                    <a:cubicBezTo>
                      <a:pt x="37182" y="93377"/>
                      <a:pt x="33849" y="74251"/>
                      <a:pt x="28800" y="5550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9" name="Google Shape;1129;p8"/>
              <p:cNvSpPr/>
              <p:nvPr/>
            </p:nvSpPr>
            <p:spPr>
              <a:xfrm>
                <a:off x="9421617" y="5701822"/>
                <a:ext cx="63111" cy="167527"/>
              </a:xfrm>
              <a:custGeom>
                <a:avLst/>
                <a:gdLst/>
                <a:ahLst/>
                <a:cxnLst/>
                <a:rect l="l" t="t" r="r" b="b"/>
                <a:pathLst>
                  <a:path w="63111" h="167527" extrusionOk="0">
                    <a:moveTo>
                      <a:pt x="922" y="8139"/>
                    </a:moveTo>
                    <a:cubicBezTo>
                      <a:pt x="33746" y="52525"/>
                      <a:pt x="54586" y="108085"/>
                      <a:pt x="54567" y="163577"/>
                    </a:cubicBezTo>
                    <a:cubicBezTo>
                      <a:pt x="54567" y="168873"/>
                      <a:pt x="62482" y="168816"/>
                      <a:pt x="62758" y="163577"/>
                    </a:cubicBezTo>
                    <a:cubicBezTo>
                      <a:pt x="65863" y="104065"/>
                      <a:pt x="48509" y="47001"/>
                      <a:pt x="9399" y="1604"/>
                    </a:cubicBezTo>
                    <a:cubicBezTo>
                      <a:pt x="5447" y="-2967"/>
                      <a:pt x="-2745" y="3186"/>
                      <a:pt x="922" y="813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0" name="Google Shape;1130;p8"/>
              <p:cNvSpPr/>
              <p:nvPr/>
            </p:nvSpPr>
            <p:spPr>
              <a:xfrm>
                <a:off x="9491052" y="5793021"/>
                <a:ext cx="15344" cy="86953"/>
              </a:xfrm>
              <a:custGeom>
                <a:avLst/>
                <a:gdLst/>
                <a:ahLst/>
                <a:cxnLst/>
                <a:rect l="l" t="t" r="r" b="b"/>
                <a:pathLst>
                  <a:path w="15344" h="86953" extrusionOk="0">
                    <a:moveTo>
                      <a:pt x="8335" y="46785"/>
                    </a:moveTo>
                    <a:cubicBezTo>
                      <a:pt x="9049" y="32279"/>
                      <a:pt x="11602" y="17943"/>
                      <a:pt x="15231" y="3904"/>
                    </a:cubicBezTo>
                    <a:cubicBezTo>
                      <a:pt x="16241" y="-21"/>
                      <a:pt x="10231" y="-1678"/>
                      <a:pt x="9164" y="2227"/>
                    </a:cubicBezTo>
                    <a:cubicBezTo>
                      <a:pt x="5344" y="16267"/>
                      <a:pt x="2811" y="30517"/>
                      <a:pt x="1610" y="45013"/>
                    </a:cubicBezTo>
                    <a:cubicBezTo>
                      <a:pt x="553" y="57729"/>
                      <a:pt x="-2095" y="73493"/>
                      <a:pt x="3154" y="85514"/>
                    </a:cubicBezTo>
                    <a:cubicBezTo>
                      <a:pt x="4173" y="87847"/>
                      <a:pt x="8021" y="87152"/>
                      <a:pt x="8535" y="84809"/>
                    </a:cubicBezTo>
                    <a:cubicBezTo>
                      <a:pt x="11174" y="72798"/>
                      <a:pt x="7735" y="59129"/>
                      <a:pt x="8335" y="4678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1" name="Google Shape;1131;p8"/>
              <p:cNvSpPr/>
              <p:nvPr/>
            </p:nvSpPr>
            <p:spPr>
              <a:xfrm>
                <a:off x="9505297" y="5827419"/>
                <a:ext cx="16736" cy="44935"/>
              </a:xfrm>
              <a:custGeom>
                <a:avLst/>
                <a:gdLst/>
                <a:ahLst/>
                <a:cxnLst/>
                <a:rect l="l" t="t" r="r" b="b"/>
                <a:pathLst>
                  <a:path w="16736" h="44935" extrusionOk="0">
                    <a:moveTo>
                      <a:pt x="6387" y="3519"/>
                    </a:moveTo>
                    <a:cubicBezTo>
                      <a:pt x="3396" y="11367"/>
                      <a:pt x="1444" y="19397"/>
                      <a:pt x="567" y="27759"/>
                    </a:cubicBezTo>
                    <a:cubicBezTo>
                      <a:pt x="-52" y="33665"/>
                      <a:pt x="-1414" y="41447"/>
                      <a:pt x="4872" y="44667"/>
                    </a:cubicBezTo>
                    <a:cubicBezTo>
                      <a:pt x="5463" y="44971"/>
                      <a:pt x="6254" y="45076"/>
                      <a:pt x="6835" y="44667"/>
                    </a:cubicBezTo>
                    <a:cubicBezTo>
                      <a:pt x="11740" y="41238"/>
                      <a:pt x="10873" y="35961"/>
                      <a:pt x="11178" y="30522"/>
                    </a:cubicBezTo>
                    <a:cubicBezTo>
                      <a:pt x="11635" y="22169"/>
                      <a:pt x="13569" y="14130"/>
                      <a:pt x="16398" y="6281"/>
                    </a:cubicBezTo>
                    <a:cubicBezTo>
                      <a:pt x="18684" y="-53"/>
                      <a:pt x="8730" y="-2654"/>
                      <a:pt x="6387" y="35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32" name="Google Shape;1132;p8" descr="Парк с скамейкаами и деревьями"/>
            <p:cNvGrpSpPr/>
            <p:nvPr/>
          </p:nvGrpSpPr>
          <p:grpSpPr>
            <a:xfrm>
              <a:off x="9733744" y="5530516"/>
              <a:ext cx="422263" cy="264444"/>
              <a:chOff x="9733744" y="5530516"/>
              <a:chExt cx="422263" cy="264444"/>
            </a:xfrm>
            <a:grpFill/>
          </p:grpSpPr>
          <p:sp>
            <p:nvSpPr>
              <p:cNvPr id="1133" name="Google Shape;1133;p8"/>
              <p:cNvSpPr/>
              <p:nvPr/>
            </p:nvSpPr>
            <p:spPr>
              <a:xfrm>
                <a:off x="9733744" y="5596985"/>
                <a:ext cx="105522" cy="185370"/>
              </a:xfrm>
              <a:custGeom>
                <a:avLst/>
                <a:gdLst/>
                <a:ahLst/>
                <a:cxnLst/>
                <a:rect l="l" t="t" r="r" b="b"/>
                <a:pathLst>
                  <a:path w="105522" h="185370" extrusionOk="0">
                    <a:moveTo>
                      <a:pt x="69957" y="82906"/>
                    </a:moveTo>
                    <a:cubicBezTo>
                      <a:pt x="52241" y="52635"/>
                      <a:pt x="31953" y="24994"/>
                      <a:pt x="6235" y="1029"/>
                    </a:cubicBezTo>
                    <a:cubicBezTo>
                      <a:pt x="2806" y="-2162"/>
                      <a:pt x="-2242" y="2781"/>
                      <a:pt x="1092" y="6181"/>
                    </a:cubicBezTo>
                    <a:cubicBezTo>
                      <a:pt x="24046" y="30185"/>
                      <a:pt x="44811" y="57321"/>
                      <a:pt x="59860" y="87002"/>
                    </a:cubicBezTo>
                    <a:cubicBezTo>
                      <a:pt x="67576" y="102137"/>
                      <a:pt x="74148" y="117586"/>
                      <a:pt x="79673" y="133636"/>
                    </a:cubicBezTo>
                    <a:cubicBezTo>
                      <a:pt x="85007" y="149180"/>
                      <a:pt x="87960" y="165344"/>
                      <a:pt x="93008" y="180927"/>
                    </a:cubicBezTo>
                    <a:cubicBezTo>
                      <a:pt x="95104" y="187404"/>
                      <a:pt x="106247" y="186766"/>
                      <a:pt x="105486" y="179232"/>
                    </a:cubicBezTo>
                    <a:cubicBezTo>
                      <a:pt x="103961" y="162468"/>
                      <a:pt x="98056" y="145866"/>
                      <a:pt x="92150" y="130178"/>
                    </a:cubicBezTo>
                    <a:cubicBezTo>
                      <a:pt x="86054" y="113967"/>
                      <a:pt x="78721" y="97869"/>
                      <a:pt x="69957" y="829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4" name="Google Shape;1134;p8"/>
              <p:cNvSpPr/>
              <p:nvPr/>
            </p:nvSpPr>
            <p:spPr>
              <a:xfrm>
                <a:off x="9831013" y="5687802"/>
                <a:ext cx="44676" cy="93707"/>
              </a:xfrm>
              <a:custGeom>
                <a:avLst/>
                <a:gdLst/>
                <a:ahLst/>
                <a:cxnLst/>
                <a:rect l="l" t="t" r="r" b="b"/>
                <a:pathLst>
                  <a:path w="44676" h="93707" extrusionOk="0">
                    <a:moveTo>
                      <a:pt x="39268" y="1366"/>
                    </a:moveTo>
                    <a:cubicBezTo>
                      <a:pt x="27362" y="17387"/>
                      <a:pt x="21170" y="38266"/>
                      <a:pt x="17837" y="59021"/>
                    </a:cubicBezTo>
                    <a:cubicBezTo>
                      <a:pt x="17646" y="59678"/>
                      <a:pt x="16789" y="59640"/>
                      <a:pt x="16694" y="58982"/>
                    </a:cubicBezTo>
                    <a:cubicBezTo>
                      <a:pt x="16408" y="55830"/>
                      <a:pt x="15932" y="52639"/>
                      <a:pt x="15551" y="49391"/>
                    </a:cubicBezTo>
                    <a:cubicBezTo>
                      <a:pt x="13836" y="36123"/>
                      <a:pt x="10598" y="23197"/>
                      <a:pt x="6503" y="10481"/>
                    </a:cubicBezTo>
                    <a:cubicBezTo>
                      <a:pt x="5169" y="6462"/>
                      <a:pt x="-927" y="8100"/>
                      <a:pt x="120" y="12234"/>
                    </a:cubicBezTo>
                    <a:cubicBezTo>
                      <a:pt x="3359" y="24636"/>
                      <a:pt x="5358" y="37237"/>
                      <a:pt x="6217" y="50019"/>
                    </a:cubicBezTo>
                    <a:cubicBezTo>
                      <a:pt x="6978" y="61287"/>
                      <a:pt x="5454" y="72222"/>
                      <a:pt x="8788" y="83024"/>
                    </a:cubicBezTo>
                    <a:cubicBezTo>
                      <a:pt x="9455" y="85110"/>
                      <a:pt x="12979" y="86110"/>
                      <a:pt x="14027" y="83700"/>
                    </a:cubicBezTo>
                    <a:cubicBezTo>
                      <a:pt x="14408" y="82766"/>
                      <a:pt x="14979" y="82042"/>
                      <a:pt x="14883" y="82605"/>
                    </a:cubicBezTo>
                    <a:cubicBezTo>
                      <a:pt x="14694" y="84967"/>
                      <a:pt x="14503" y="87300"/>
                      <a:pt x="14313" y="89596"/>
                    </a:cubicBezTo>
                    <a:cubicBezTo>
                      <a:pt x="13931" y="94253"/>
                      <a:pt x="21838" y="95396"/>
                      <a:pt x="22599" y="90711"/>
                    </a:cubicBezTo>
                    <a:cubicBezTo>
                      <a:pt x="24885" y="75946"/>
                      <a:pt x="28028" y="61192"/>
                      <a:pt x="32124" y="46810"/>
                    </a:cubicBezTo>
                    <a:cubicBezTo>
                      <a:pt x="36221" y="32494"/>
                      <a:pt x="42031" y="18301"/>
                      <a:pt x="44603" y="3652"/>
                    </a:cubicBezTo>
                    <a:cubicBezTo>
                      <a:pt x="45269" y="261"/>
                      <a:pt x="41268" y="-1339"/>
                      <a:pt x="39268" y="136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5" name="Google Shape;1135;p8"/>
              <p:cNvSpPr/>
              <p:nvPr/>
            </p:nvSpPr>
            <p:spPr>
              <a:xfrm>
                <a:off x="9736521" y="5663304"/>
                <a:ext cx="82516" cy="127124"/>
              </a:xfrm>
              <a:custGeom>
                <a:avLst/>
                <a:gdLst/>
                <a:ahLst/>
                <a:cxnLst/>
                <a:rect l="l" t="t" r="r" b="b"/>
                <a:pathLst>
                  <a:path w="82516" h="127124" extrusionOk="0">
                    <a:moveTo>
                      <a:pt x="53749" y="59459"/>
                    </a:moveTo>
                    <a:cubicBezTo>
                      <a:pt x="40795" y="38656"/>
                      <a:pt x="25651" y="19321"/>
                      <a:pt x="8696" y="1575"/>
                    </a:cubicBezTo>
                    <a:cubicBezTo>
                      <a:pt x="4124" y="-3225"/>
                      <a:pt x="-3115" y="4033"/>
                      <a:pt x="1457" y="8843"/>
                    </a:cubicBezTo>
                    <a:cubicBezTo>
                      <a:pt x="18031" y="26436"/>
                      <a:pt x="32795" y="45571"/>
                      <a:pt x="45367" y="66212"/>
                    </a:cubicBezTo>
                    <a:cubicBezTo>
                      <a:pt x="51463" y="76251"/>
                      <a:pt x="57083" y="86605"/>
                      <a:pt x="62131" y="97206"/>
                    </a:cubicBezTo>
                    <a:cubicBezTo>
                      <a:pt x="66798" y="106960"/>
                      <a:pt x="70323" y="117666"/>
                      <a:pt x="77182" y="126172"/>
                    </a:cubicBezTo>
                    <a:cubicBezTo>
                      <a:pt x="78895" y="128315"/>
                      <a:pt x="82610" y="126524"/>
                      <a:pt x="82515" y="123943"/>
                    </a:cubicBezTo>
                    <a:cubicBezTo>
                      <a:pt x="82038" y="112561"/>
                      <a:pt x="76419" y="101788"/>
                      <a:pt x="71561" y="91701"/>
                    </a:cubicBezTo>
                    <a:cubicBezTo>
                      <a:pt x="66228" y="80652"/>
                      <a:pt x="60227" y="69888"/>
                      <a:pt x="53749" y="5945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6" name="Google Shape;1136;p8"/>
              <p:cNvSpPr/>
              <p:nvPr/>
            </p:nvSpPr>
            <p:spPr>
              <a:xfrm>
                <a:off x="9762270" y="5749699"/>
                <a:ext cx="45229" cy="39620"/>
              </a:xfrm>
              <a:custGeom>
                <a:avLst/>
                <a:gdLst/>
                <a:ahLst/>
                <a:cxnLst/>
                <a:rect l="l" t="t" r="r" b="b"/>
                <a:pathLst>
                  <a:path w="45229" h="39620" extrusionOk="0">
                    <a:moveTo>
                      <a:pt x="25333" y="8925"/>
                    </a:moveTo>
                    <a:cubicBezTo>
                      <a:pt x="18475" y="3715"/>
                      <a:pt x="8855" y="-4038"/>
                      <a:pt x="759" y="2505"/>
                    </a:cubicBezTo>
                    <a:cubicBezTo>
                      <a:pt x="-955" y="3905"/>
                      <a:pt x="473" y="7096"/>
                      <a:pt x="2664" y="6934"/>
                    </a:cubicBezTo>
                    <a:cubicBezTo>
                      <a:pt x="10665" y="6363"/>
                      <a:pt x="18571" y="15726"/>
                      <a:pt x="23619" y="20860"/>
                    </a:cubicBezTo>
                    <a:cubicBezTo>
                      <a:pt x="28953" y="26203"/>
                      <a:pt x="32383" y="33642"/>
                      <a:pt x="38002" y="38443"/>
                    </a:cubicBezTo>
                    <a:cubicBezTo>
                      <a:pt x="41336" y="41320"/>
                      <a:pt x="45907" y="38539"/>
                      <a:pt x="45146" y="34262"/>
                    </a:cubicBezTo>
                    <a:cubicBezTo>
                      <a:pt x="43431" y="24717"/>
                      <a:pt x="32763" y="14592"/>
                      <a:pt x="25333" y="892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7" name="Google Shape;1137;p8"/>
              <p:cNvSpPr/>
              <p:nvPr/>
            </p:nvSpPr>
            <p:spPr>
              <a:xfrm>
                <a:off x="9940617" y="5685456"/>
                <a:ext cx="16627" cy="106547"/>
              </a:xfrm>
              <a:custGeom>
                <a:avLst/>
                <a:gdLst/>
                <a:ahLst/>
                <a:cxnLst/>
                <a:rect l="l" t="t" r="r" b="b"/>
                <a:pathLst>
                  <a:path w="16627" h="106547" extrusionOk="0">
                    <a:moveTo>
                      <a:pt x="9960" y="1692"/>
                    </a:moveTo>
                    <a:cubicBezTo>
                      <a:pt x="1292" y="15275"/>
                      <a:pt x="244" y="32249"/>
                      <a:pt x="54" y="47994"/>
                    </a:cubicBezTo>
                    <a:cubicBezTo>
                      <a:pt x="-328" y="65519"/>
                      <a:pt x="1387" y="83007"/>
                      <a:pt x="3101" y="100429"/>
                    </a:cubicBezTo>
                    <a:cubicBezTo>
                      <a:pt x="3864" y="108525"/>
                      <a:pt x="16627" y="108649"/>
                      <a:pt x="15866" y="100429"/>
                    </a:cubicBezTo>
                    <a:cubicBezTo>
                      <a:pt x="14437" y="84160"/>
                      <a:pt x="13008" y="67834"/>
                      <a:pt x="13103" y="51480"/>
                    </a:cubicBezTo>
                    <a:cubicBezTo>
                      <a:pt x="13294" y="35373"/>
                      <a:pt x="16627" y="19543"/>
                      <a:pt x="16627" y="3502"/>
                    </a:cubicBezTo>
                    <a:cubicBezTo>
                      <a:pt x="16627" y="-155"/>
                      <a:pt x="11865" y="-1260"/>
                      <a:pt x="9960" y="169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8" name="Google Shape;1138;p8"/>
              <p:cNvSpPr/>
              <p:nvPr/>
            </p:nvSpPr>
            <p:spPr>
              <a:xfrm>
                <a:off x="10020907" y="5530516"/>
                <a:ext cx="76625" cy="254340"/>
              </a:xfrm>
              <a:custGeom>
                <a:avLst/>
                <a:gdLst/>
                <a:ahLst/>
                <a:cxnLst/>
                <a:rect l="l" t="t" r="r" b="b"/>
                <a:pathLst>
                  <a:path w="76625" h="254340" extrusionOk="0">
                    <a:moveTo>
                      <a:pt x="67497" y="1423"/>
                    </a:moveTo>
                    <a:cubicBezTo>
                      <a:pt x="53114" y="16653"/>
                      <a:pt x="43589" y="38789"/>
                      <a:pt x="35016" y="57734"/>
                    </a:cubicBezTo>
                    <a:cubicBezTo>
                      <a:pt x="26063" y="77660"/>
                      <a:pt x="18634" y="98196"/>
                      <a:pt x="12919" y="119304"/>
                    </a:cubicBezTo>
                    <a:cubicBezTo>
                      <a:pt x="1393" y="162138"/>
                      <a:pt x="-2036" y="206334"/>
                      <a:pt x="1108" y="250539"/>
                    </a:cubicBezTo>
                    <a:cubicBezTo>
                      <a:pt x="1393" y="255550"/>
                      <a:pt x="9109" y="255664"/>
                      <a:pt x="9013" y="250539"/>
                    </a:cubicBezTo>
                    <a:cubicBezTo>
                      <a:pt x="7966" y="207468"/>
                      <a:pt x="14062" y="164281"/>
                      <a:pt x="25587" y="122790"/>
                    </a:cubicBezTo>
                    <a:cubicBezTo>
                      <a:pt x="31301" y="102369"/>
                      <a:pt x="38445" y="82242"/>
                      <a:pt x="47113" y="62897"/>
                    </a:cubicBezTo>
                    <a:cubicBezTo>
                      <a:pt x="55781" y="43628"/>
                      <a:pt x="68258" y="25940"/>
                      <a:pt x="76259" y="6518"/>
                    </a:cubicBezTo>
                    <a:cubicBezTo>
                      <a:pt x="78355" y="1547"/>
                      <a:pt x="70926" y="-2149"/>
                      <a:pt x="67497" y="142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9" name="Google Shape;1139;p8"/>
              <p:cNvSpPr/>
              <p:nvPr/>
            </p:nvSpPr>
            <p:spPr>
              <a:xfrm>
                <a:off x="10040475" y="5669690"/>
                <a:ext cx="35257" cy="118361"/>
              </a:xfrm>
              <a:custGeom>
                <a:avLst/>
                <a:gdLst/>
                <a:ahLst/>
                <a:cxnLst/>
                <a:rect l="l" t="t" r="r" b="b"/>
                <a:pathLst>
                  <a:path w="35257" h="118361" extrusionOk="0">
                    <a:moveTo>
                      <a:pt x="28116" y="1800"/>
                    </a:moveTo>
                    <a:cubicBezTo>
                      <a:pt x="17448" y="16820"/>
                      <a:pt x="12590" y="38557"/>
                      <a:pt x="8400" y="56254"/>
                    </a:cubicBezTo>
                    <a:cubicBezTo>
                      <a:pt x="4018" y="75171"/>
                      <a:pt x="1256" y="94421"/>
                      <a:pt x="17" y="113804"/>
                    </a:cubicBezTo>
                    <a:cubicBezTo>
                      <a:pt x="-459" y="119929"/>
                      <a:pt x="8972" y="119833"/>
                      <a:pt x="9447" y="113804"/>
                    </a:cubicBezTo>
                    <a:cubicBezTo>
                      <a:pt x="11067" y="94745"/>
                      <a:pt x="14210" y="75895"/>
                      <a:pt x="18972" y="57378"/>
                    </a:cubicBezTo>
                    <a:cubicBezTo>
                      <a:pt x="23449" y="39804"/>
                      <a:pt x="31926" y="22497"/>
                      <a:pt x="35165" y="4772"/>
                    </a:cubicBezTo>
                    <a:cubicBezTo>
                      <a:pt x="36022" y="419"/>
                      <a:pt x="30688" y="-1801"/>
                      <a:pt x="28116" y="180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0" name="Google Shape;1140;p8"/>
              <p:cNvSpPr/>
              <p:nvPr/>
            </p:nvSpPr>
            <p:spPr>
              <a:xfrm>
                <a:off x="10098078" y="5614367"/>
                <a:ext cx="57929" cy="169406"/>
              </a:xfrm>
              <a:custGeom>
                <a:avLst/>
                <a:gdLst/>
                <a:ahLst/>
                <a:cxnLst/>
                <a:rect l="l" t="t" r="r" b="b"/>
                <a:pathLst>
                  <a:path w="57929" h="169406" extrusionOk="0">
                    <a:moveTo>
                      <a:pt x="48618" y="1706"/>
                    </a:moveTo>
                    <a:cubicBezTo>
                      <a:pt x="11185" y="48512"/>
                      <a:pt x="-4246" y="106034"/>
                      <a:pt x="993" y="165470"/>
                    </a:cubicBezTo>
                    <a:cubicBezTo>
                      <a:pt x="1469" y="170632"/>
                      <a:pt x="9375" y="170804"/>
                      <a:pt x="9185" y="165470"/>
                    </a:cubicBezTo>
                    <a:cubicBezTo>
                      <a:pt x="7185" y="110015"/>
                      <a:pt x="25949" y="53779"/>
                      <a:pt x="57096" y="8240"/>
                    </a:cubicBezTo>
                    <a:cubicBezTo>
                      <a:pt x="60525" y="3249"/>
                      <a:pt x="52524" y="-3095"/>
                      <a:pt x="48618" y="17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1" name="Google Shape;1141;p8"/>
              <p:cNvSpPr/>
              <p:nvPr/>
            </p:nvSpPr>
            <p:spPr>
              <a:xfrm>
                <a:off x="10074522" y="5708364"/>
                <a:ext cx="17822" cy="86596"/>
              </a:xfrm>
              <a:custGeom>
                <a:avLst/>
                <a:gdLst/>
                <a:ahLst/>
                <a:cxnLst/>
                <a:rect l="l" t="t" r="r" b="b"/>
                <a:pathLst>
                  <a:path w="17822" h="86596" extrusionOk="0">
                    <a:moveTo>
                      <a:pt x="6166" y="2197"/>
                    </a:moveTo>
                    <a:cubicBezTo>
                      <a:pt x="5023" y="-1651"/>
                      <a:pt x="-1073" y="-32"/>
                      <a:pt x="165" y="3874"/>
                    </a:cubicBezTo>
                    <a:cubicBezTo>
                      <a:pt x="4261" y="17761"/>
                      <a:pt x="7404" y="32010"/>
                      <a:pt x="8547" y="46469"/>
                    </a:cubicBezTo>
                    <a:cubicBezTo>
                      <a:pt x="9595" y="58814"/>
                      <a:pt x="6643" y="72568"/>
                      <a:pt x="9690" y="84502"/>
                    </a:cubicBezTo>
                    <a:cubicBezTo>
                      <a:pt x="10548" y="87551"/>
                      <a:pt x="14357" y="87027"/>
                      <a:pt x="15406" y="84502"/>
                    </a:cubicBezTo>
                    <a:cubicBezTo>
                      <a:pt x="20263" y="72272"/>
                      <a:pt x="16549" y="55623"/>
                      <a:pt x="15025" y="42945"/>
                    </a:cubicBezTo>
                    <a:cubicBezTo>
                      <a:pt x="13310" y="29077"/>
                      <a:pt x="10358" y="15513"/>
                      <a:pt x="6166" y="21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2" name="Google Shape;1142;p8"/>
              <p:cNvSpPr/>
              <p:nvPr/>
            </p:nvSpPr>
            <p:spPr>
              <a:xfrm>
                <a:off x="10060260" y="5742903"/>
                <a:ext cx="17752" cy="44992"/>
              </a:xfrm>
              <a:custGeom>
                <a:avLst/>
                <a:gdLst/>
                <a:ahLst/>
                <a:cxnLst/>
                <a:rect l="l" t="t" r="r" b="b"/>
                <a:pathLst>
                  <a:path w="17752" h="44992" extrusionOk="0">
                    <a:moveTo>
                      <a:pt x="9760" y="2557"/>
                    </a:moveTo>
                    <a:cubicBezTo>
                      <a:pt x="7474" y="-2796"/>
                      <a:pt x="-1860" y="1090"/>
                      <a:pt x="330" y="6558"/>
                    </a:cubicBezTo>
                    <a:cubicBezTo>
                      <a:pt x="3379" y="14283"/>
                      <a:pt x="5665" y="22265"/>
                      <a:pt x="6427" y="30580"/>
                    </a:cubicBezTo>
                    <a:cubicBezTo>
                      <a:pt x="6903" y="35962"/>
                      <a:pt x="6141" y="41448"/>
                      <a:pt x="11189" y="44724"/>
                    </a:cubicBezTo>
                    <a:cubicBezTo>
                      <a:pt x="11855" y="45105"/>
                      <a:pt x="12618" y="45058"/>
                      <a:pt x="13189" y="44724"/>
                    </a:cubicBezTo>
                    <a:cubicBezTo>
                      <a:pt x="19380" y="41276"/>
                      <a:pt x="17762" y="33685"/>
                      <a:pt x="16904" y="27760"/>
                    </a:cubicBezTo>
                    <a:cubicBezTo>
                      <a:pt x="15761" y="18959"/>
                      <a:pt x="13189" y="10720"/>
                      <a:pt x="9760" y="255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94A03A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43" name="Google Shape;1143;p8"/>
            <p:cNvSpPr/>
            <p:nvPr/>
          </p:nvSpPr>
          <p:spPr>
            <a:xfrm>
              <a:off x="9763392" y="5008013"/>
              <a:ext cx="341218" cy="788777"/>
            </a:xfrm>
            <a:custGeom>
              <a:avLst/>
              <a:gdLst/>
              <a:ahLst/>
              <a:cxnLst/>
              <a:rect l="l" t="t" r="r" b="b"/>
              <a:pathLst>
                <a:path w="341218" h="788777" extrusionOk="0">
                  <a:moveTo>
                    <a:pt x="158895" y="730457"/>
                  </a:moveTo>
                  <a:cubicBezTo>
                    <a:pt x="166229" y="710054"/>
                    <a:pt x="175373" y="690347"/>
                    <a:pt x="186136" y="671487"/>
                  </a:cubicBezTo>
                  <a:cubicBezTo>
                    <a:pt x="207758" y="633464"/>
                    <a:pt x="234047" y="598555"/>
                    <a:pt x="260908" y="564045"/>
                  </a:cubicBezTo>
                  <a:cubicBezTo>
                    <a:pt x="264242" y="559721"/>
                    <a:pt x="258336" y="553539"/>
                    <a:pt x="254717" y="557902"/>
                  </a:cubicBezTo>
                  <a:cubicBezTo>
                    <a:pt x="226428" y="592135"/>
                    <a:pt x="197281" y="626377"/>
                    <a:pt x="175088" y="665029"/>
                  </a:cubicBezTo>
                  <a:cubicBezTo>
                    <a:pt x="164611" y="683337"/>
                    <a:pt x="155561" y="702481"/>
                    <a:pt x="148132" y="722227"/>
                  </a:cubicBezTo>
                  <a:cubicBezTo>
                    <a:pt x="148036" y="722322"/>
                    <a:pt x="148036" y="722427"/>
                    <a:pt x="148036" y="722522"/>
                  </a:cubicBezTo>
                  <a:cubicBezTo>
                    <a:pt x="145370" y="634578"/>
                    <a:pt x="149656" y="546386"/>
                    <a:pt x="160801" y="459099"/>
                  </a:cubicBezTo>
                  <a:cubicBezTo>
                    <a:pt x="180803" y="471453"/>
                    <a:pt x="205092" y="457213"/>
                    <a:pt x="226713" y="456660"/>
                  </a:cubicBezTo>
                  <a:cubicBezTo>
                    <a:pt x="239096" y="456337"/>
                    <a:pt x="251668" y="457946"/>
                    <a:pt x="263670" y="461347"/>
                  </a:cubicBezTo>
                  <a:cubicBezTo>
                    <a:pt x="273481" y="464128"/>
                    <a:pt x="282054" y="469272"/>
                    <a:pt x="291388" y="472939"/>
                  </a:cubicBezTo>
                  <a:cubicBezTo>
                    <a:pt x="291769" y="473338"/>
                    <a:pt x="292149" y="473748"/>
                    <a:pt x="292531" y="474139"/>
                  </a:cubicBezTo>
                  <a:cubicBezTo>
                    <a:pt x="294912" y="476425"/>
                    <a:pt x="298818" y="474072"/>
                    <a:pt x="298341" y="471282"/>
                  </a:cubicBezTo>
                  <a:cubicBezTo>
                    <a:pt x="298341" y="470786"/>
                    <a:pt x="298246" y="470281"/>
                    <a:pt x="297961" y="469824"/>
                  </a:cubicBezTo>
                  <a:cubicBezTo>
                    <a:pt x="297103" y="468452"/>
                    <a:pt x="296055" y="467185"/>
                    <a:pt x="295007" y="465966"/>
                  </a:cubicBezTo>
                  <a:cubicBezTo>
                    <a:pt x="278529" y="442221"/>
                    <a:pt x="253669" y="412112"/>
                    <a:pt x="223189" y="410941"/>
                  </a:cubicBezTo>
                  <a:cubicBezTo>
                    <a:pt x="202711" y="410150"/>
                    <a:pt x="179755" y="419199"/>
                    <a:pt x="164229" y="433886"/>
                  </a:cubicBezTo>
                  <a:cubicBezTo>
                    <a:pt x="168515" y="403968"/>
                    <a:pt x="173564" y="374174"/>
                    <a:pt x="179374" y="344542"/>
                  </a:cubicBezTo>
                  <a:cubicBezTo>
                    <a:pt x="186327" y="309547"/>
                    <a:pt x="194423" y="274819"/>
                    <a:pt x="202805" y="240167"/>
                  </a:cubicBezTo>
                  <a:cubicBezTo>
                    <a:pt x="205663" y="243862"/>
                    <a:pt x="208139" y="247787"/>
                    <a:pt x="210330" y="252006"/>
                  </a:cubicBezTo>
                  <a:cubicBezTo>
                    <a:pt x="212902" y="256798"/>
                    <a:pt x="219760" y="255216"/>
                    <a:pt x="221284" y="250578"/>
                  </a:cubicBezTo>
                  <a:cubicBezTo>
                    <a:pt x="223570" y="243577"/>
                    <a:pt x="226333" y="229832"/>
                    <a:pt x="223284" y="220650"/>
                  </a:cubicBezTo>
                  <a:cubicBezTo>
                    <a:pt x="232904" y="222040"/>
                    <a:pt x="242811" y="222060"/>
                    <a:pt x="251097" y="221012"/>
                  </a:cubicBezTo>
                  <a:cubicBezTo>
                    <a:pt x="271767" y="218412"/>
                    <a:pt x="290340" y="201734"/>
                    <a:pt x="303390" y="186446"/>
                  </a:cubicBezTo>
                  <a:cubicBezTo>
                    <a:pt x="333584" y="151080"/>
                    <a:pt x="337584" y="103569"/>
                    <a:pt x="341203" y="59125"/>
                  </a:cubicBezTo>
                  <a:cubicBezTo>
                    <a:pt x="341490" y="55944"/>
                    <a:pt x="337584" y="52934"/>
                    <a:pt x="334632" y="54096"/>
                  </a:cubicBezTo>
                  <a:cubicBezTo>
                    <a:pt x="332251" y="54972"/>
                    <a:pt x="330060" y="55896"/>
                    <a:pt x="327773" y="56858"/>
                  </a:cubicBezTo>
                  <a:cubicBezTo>
                    <a:pt x="327393" y="54610"/>
                    <a:pt x="326821" y="52391"/>
                    <a:pt x="326536" y="50419"/>
                  </a:cubicBezTo>
                  <a:cubicBezTo>
                    <a:pt x="325678" y="44695"/>
                    <a:pt x="324249" y="40085"/>
                    <a:pt x="317963" y="38799"/>
                  </a:cubicBezTo>
                  <a:cubicBezTo>
                    <a:pt x="309581" y="37084"/>
                    <a:pt x="299770" y="40532"/>
                    <a:pt x="293674" y="46838"/>
                  </a:cubicBezTo>
                  <a:cubicBezTo>
                    <a:pt x="291579" y="39780"/>
                    <a:pt x="288625" y="33008"/>
                    <a:pt x="284816" y="26769"/>
                  </a:cubicBezTo>
                  <a:cubicBezTo>
                    <a:pt x="278243" y="16091"/>
                    <a:pt x="270623" y="13691"/>
                    <a:pt x="258907" y="18587"/>
                  </a:cubicBezTo>
                  <a:cubicBezTo>
                    <a:pt x="251859" y="21520"/>
                    <a:pt x="245667" y="26149"/>
                    <a:pt x="240620" y="31750"/>
                  </a:cubicBezTo>
                  <a:cubicBezTo>
                    <a:pt x="237953" y="21682"/>
                    <a:pt x="234047" y="11910"/>
                    <a:pt x="228905" y="2728"/>
                  </a:cubicBezTo>
                  <a:cubicBezTo>
                    <a:pt x="227094" y="-568"/>
                    <a:pt x="222713" y="-787"/>
                    <a:pt x="220046" y="1585"/>
                  </a:cubicBezTo>
                  <a:cubicBezTo>
                    <a:pt x="190232" y="28635"/>
                    <a:pt x="163562" y="61821"/>
                    <a:pt x="154132" y="101816"/>
                  </a:cubicBezTo>
                  <a:cubicBezTo>
                    <a:pt x="146132" y="136230"/>
                    <a:pt x="150037" y="181188"/>
                    <a:pt x="180231" y="204115"/>
                  </a:cubicBezTo>
                  <a:cubicBezTo>
                    <a:pt x="174707" y="208020"/>
                    <a:pt x="170230" y="212697"/>
                    <a:pt x="165563" y="217907"/>
                  </a:cubicBezTo>
                  <a:cubicBezTo>
                    <a:pt x="161848" y="221993"/>
                    <a:pt x="165372" y="230394"/>
                    <a:pt x="171468" y="228041"/>
                  </a:cubicBezTo>
                  <a:cubicBezTo>
                    <a:pt x="173850" y="227117"/>
                    <a:pt x="176136" y="227051"/>
                    <a:pt x="177945" y="227737"/>
                  </a:cubicBezTo>
                  <a:cubicBezTo>
                    <a:pt x="168040" y="258807"/>
                    <a:pt x="162419" y="291621"/>
                    <a:pt x="156229" y="323644"/>
                  </a:cubicBezTo>
                  <a:cubicBezTo>
                    <a:pt x="151656" y="316577"/>
                    <a:pt x="145370" y="310318"/>
                    <a:pt x="139369" y="305213"/>
                  </a:cubicBezTo>
                  <a:cubicBezTo>
                    <a:pt x="128129" y="295717"/>
                    <a:pt x="114889" y="286116"/>
                    <a:pt x="100317" y="282715"/>
                  </a:cubicBezTo>
                  <a:cubicBezTo>
                    <a:pt x="68217" y="275209"/>
                    <a:pt x="29450" y="287687"/>
                    <a:pt x="2209" y="304451"/>
                  </a:cubicBezTo>
                  <a:cubicBezTo>
                    <a:pt x="-2553" y="307404"/>
                    <a:pt x="1161" y="314252"/>
                    <a:pt x="6019" y="312709"/>
                  </a:cubicBezTo>
                  <a:cubicBezTo>
                    <a:pt x="21450" y="318500"/>
                    <a:pt x="36213" y="325501"/>
                    <a:pt x="49453" y="335369"/>
                  </a:cubicBezTo>
                  <a:cubicBezTo>
                    <a:pt x="62311" y="344970"/>
                    <a:pt x="71361" y="358925"/>
                    <a:pt x="86505" y="365344"/>
                  </a:cubicBezTo>
                  <a:cubicBezTo>
                    <a:pt x="98507" y="370440"/>
                    <a:pt x="113366" y="372602"/>
                    <a:pt x="125939" y="368345"/>
                  </a:cubicBezTo>
                  <a:cubicBezTo>
                    <a:pt x="132226" y="366211"/>
                    <a:pt x="138226" y="363116"/>
                    <a:pt x="144132" y="360182"/>
                  </a:cubicBezTo>
                  <a:cubicBezTo>
                    <a:pt x="145941" y="359268"/>
                    <a:pt x="147847" y="358429"/>
                    <a:pt x="149751" y="357582"/>
                  </a:cubicBezTo>
                  <a:cubicBezTo>
                    <a:pt x="144417" y="386109"/>
                    <a:pt x="139560" y="414712"/>
                    <a:pt x="135273" y="443421"/>
                  </a:cubicBezTo>
                  <a:cubicBezTo>
                    <a:pt x="124510" y="516096"/>
                    <a:pt x="117271" y="589677"/>
                    <a:pt x="117938" y="663210"/>
                  </a:cubicBezTo>
                  <a:cubicBezTo>
                    <a:pt x="118033" y="672516"/>
                    <a:pt x="118223" y="681812"/>
                    <a:pt x="118604" y="691109"/>
                  </a:cubicBezTo>
                  <a:cubicBezTo>
                    <a:pt x="103174" y="716721"/>
                    <a:pt x="101460" y="751279"/>
                    <a:pt x="108508" y="779091"/>
                  </a:cubicBezTo>
                  <a:cubicBezTo>
                    <a:pt x="110032" y="785206"/>
                    <a:pt x="119367" y="782616"/>
                    <a:pt x="117938" y="776491"/>
                  </a:cubicBezTo>
                  <a:cubicBezTo>
                    <a:pt x="113937" y="759098"/>
                    <a:pt x="113937" y="741430"/>
                    <a:pt x="117938" y="724018"/>
                  </a:cubicBezTo>
                  <a:cubicBezTo>
                    <a:pt x="118509" y="721389"/>
                    <a:pt x="119272" y="718826"/>
                    <a:pt x="120033" y="716293"/>
                  </a:cubicBezTo>
                  <a:cubicBezTo>
                    <a:pt x="121462" y="736810"/>
                    <a:pt x="123653" y="757260"/>
                    <a:pt x="126891" y="777596"/>
                  </a:cubicBezTo>
                  <a:cubicBezTo>
                    <a:pt x="127463" y="780968"/>
                    <a:pt x="129940" y="782320"/>
                    <a:pt x="132510" y="782187"/>
                  </a:cubicBezTo>
                  <a:cubicBezTo>
                    <a:pt x="132510" y="782796"/>
                    <a:pt x="132510" y="783415"/>
                    <a:pt x="132510" y="784015"/>
                  </a:cubicBezTo>
                  <a:cubicBezTo>
                    <a:pt x="132892" y="788349"/>
                    <a:pt x="139083" y="790921"/>
                    <a:pt x="141369" y="786407"/>
                  </a:cubicBezTo>
                  <a:cubicBezTo>
                    <a:pt x="144036" y="781292"/>
                    <a:pt x="145561" y="775491"/>
                    <a:pt x="146989" y="769699"/>
                  </a:cubicBezTo>
                  <a:cubicBezTo>
                    <a:pt x="147275" y="772881"/>
                    <a:pt x="147561" y="776053"/>
                    <a:pt x="147942" y="779234"/>
                  </a:cubicBezTo>
                  <a:cubicBezTo>
                    <a:pt x="148036" y="780996"/>
                    <a:pt x="150799" y="781053"/>
                    <a:pt x="150703" y="779234"/>
                  </a:cubicBezTo>
                  <a:cubicBezTo>
                    <a:pt x="150323" y="772738"/>
                    <a:pt x="149942" y="766232"/>
                    <a:pt x="149561" y="759727"/>
                  </a:cubicBezTo>
                  <a:cubicBezTo>
                    <a:pt x="149561" y="759641"/>
                    <a:pt x="149656" y="759555"/>
                    <a:pt x="149656" y="759470"/>
                  </a:cubicBezTo>
                  <a:cubicBezTo>
                    <a:pt x="152514" y="749735"/>
                    <a:pt x="155371" y="740020"/>
                    <a:pt x="158895" y="730457"/>
                  </a:cubicBezTo>
                  <a:close/>
                  <a:moveTo>
                    <a:pt x="223189" y="421904"/>
                  </a:moveTo>
                  <a:cubicBezTo>
                    <a:pt x="237381" y="422323"/>
                    <a:pt x="249573" y="431353"/>
                    <a:pt x="259575" y="440678"/>
                  </a:cubicBezTo>
                  <a:cubicBezTo>
                    <a:pt x="263099" y="443897"/>
                    <a:pt x="266432" y="447231"/>
                    <a:pt x="269766" y="450612"/>
                  </a:cubicBezTo>
                  <a:cubicBezTo>
                    <a:pt x="270147" y="451031"/>
                    <a:pt x="269766" y="451707"/>
                    <a:pt x="269195" y="451546"/>
                  </a:cubicBezTo>
                  <a:cubicBezTo>
                    <a:pt x="259193" y="448678"/>
                    <a:pt x="248621" y="447374"/>
                    <a:pt x="240143" y="446774"/>
                  </a:cubicBezTo>
                  <a:cubicBezTo>
                    <a:pt x="228618" y="445954"/>
                    <a:pt x="217092" y="446821"/>
                    <a:pt x="205854" y="449545"/>
                  </a:cubicBezTo>
                  <a:cubicBezTo>
                    <a:pt x="191566" y="452984"/>
                    <a:pt x="176897" y="458785"/>
                    <a:pt x="162800" y="452708"/>
                  </a:cubicBezTo>
                  <a:cubicBezTo>
                    <a:pt x="162800" y="452193"/>
                    <a:pt x="162800" y="452136"/>
                    <a:pt x="162800" y="451622"/>
                  </a:cubicBezTo>
                  <a:cubicBezTo>
                    <a:pt x="184041" y="443926"/>
                    <a:pt x="206615" y="440687"/>
                    <a:pt x="229094" y="439496"/>
                  </a:cubicBezTo>
                  <a:cubicBezTo>
                    <a:pt x="232429" y="439316"/>
                    <a:pt x="232333" y="434753"/>
                    <a:pt x="229094" y="434401"/>
                  </a:cubicBezTo>
                  <a:cubicBezTo>
                    <a:pt x="207758" y="432105"/>
                    <a:pt x="187661" y="435896"/>
                    <a:pt x="168040" y="443611"/>
                  </a:cubicBezTo>
                  <a:cubicBezTo>
                    <a:pt x="167468" y="443850"/>
                    <a:pt x="166992" y="443087"/>
                    <a:pt x="167468" y="442659"/>
                  </a:cubicBezTo>
                  <a:cubicBezTo>
                    <a:pt x="182136" y="429676"/>
                    <a:pt x="204711" y="421361"/>
                    <a:pt x="223189" y="421904"/>
                  </a:cubicBezTo>
                  <a:close/>
                  <a:moveTo>
                    <a:pt x="212236" y="229585"/>
                  </a:moveTo>
                  <a:cubicBezTo>
                    <a:pt x="212236" y="230232"/>
                    <a:pt x="208426" y="226574"/>
                    <a:pt x="206235" y="224612"/>
                  </a:cubicBezTo>
                  <a:cubicBezTo>
                    <a:pt x="205854" y="220964"/>
                    <a:pt x="201662" y="219040"/>
                    <a:pt x="198614" y="220145"/>
                  </a:cubicBezTo>
                  <a:cubicBezTo>
                    <a:pt x="198328" y="220078"/>
                    <a:pt x="198042" y="219983"/>
                    <a:pt x="197758" y="219936"/>
                  </a:cubicBezTo>
                  <a:cubicBezTo>
                    <a:pt x="194804" y="219421"/>
                    <a:pt x="192232" y="220155"/>
                    <a:pt x="190042" y="221831"/>
                  </a:cubicBezTo>
                  <a:cubicBezTo>
                    <a:pt x="187947" y="219174"/>
                    <a:pt x="185184" y="217154"/>
                    <a:pt x="181946" y="216002"/>
                  </a:cubicBezTo>
                  <a:cubicBezTo>
                    <a:pt x="184232" y="213859"/>
                    <a:pt x="186708" y="211954"/>
                    <a:pt x="189376" y="210249"/>
                  </a:cubicBezTo>
                  <a:cubicBezTo>
                    <a:pt x="190328" y="209649"/>
                    <a:pt x="194614" y="215211"/>
                    <a:pt x="198901" y="213887"/>
                  </a:cubicBezTo>
                  <a:cubicBezTo>
                    <a:pt x="199091" y="213801"/>
                    <a:pt x="199376" y="213678"/>
                    <a:pt x="199662" y="213582"/>
                  </a:cubicBezTo>
                  <a:cubicBezTo>
                    <a:pt x="203091" y="215383"/>
                    <a:pt x="206901" y="216859"/>
                    <a:pt x="210997" y="218040"/>
                  </a:cubicBezTo>
                  <a:cubicBezTo>
                    <a:pt x="210711" y="221860"/>
                    <a:pt x="212045" y="225651"/>
                    <a:pt x="212236" y="229585"/>
                  </a:cubicBezTo>
                  <a:close/>
                  <a:moveTo>
                    <a:pt x="298436" y="174882"/>
                  </a:moveTo>
                  <a:cubicBezTo>
                    <a:pt x="287007" y="189360"/>
                    <a:pt x="269195" y="207172"/>
                    <a:pt x="250336" y="210163"/>
                  </a:cubicBezTo>
                  <a:cubicBezTo>
                    <a:pt x="236619" y="212335"/>
                    <a:pt x="223475" y="209410"/>
                    <a:pt x="210330" y="206725"/>
                  </a:cubicBezTo>
                  <a:cubicBezTo>
                    <a:pt x="212807" y="204591"/>
                    <a:pt x="215093" y="202343"/>
                    <a:pt x="217378" y="200419"/>
                  </a:cubicBezTo>
                  <a:cubicBezTo>
                    <a:pt x="226617" y="192428"/>
                    <a:pt x="234143" y="182712"/>
                    <a:pt x="242143" y="173502"/>
                  </a:cubicBezTo>
                  <a:cubicBezTo>
                    <a:pt x="260718" y="152108"/>
                    <a:pt x="282529" y="130125"/>
                    <a:pt x="292340" y="102978"/>
                  </a:cubicBezTo>
                  <a:cubicBezTo>
                    <a:pt x="293483" y="99730"/>
                    <a:pt x="294435" y="96396"/>
                    <a:pt x="295293" y="93005"/>
                  </a:cubicBezTo>
                  <a:cubicBezTo>
                    <a:pt x="300247" y="90005"/>
                    <a:pt x="304342" y="84633"/>
                    <a:pt x="308723" y="81023"/>
                  </a:cubicBezTo>
                  <a:cubicBezTo>
                    <a:pt x="315296" y="75575"/>
                    <a:pt x="322440" y="71003"/>
                    <a:pt x="330154" y="67326"/>
                  </a:cubicBezTo>
                  <a:cubicBezTo>
                    <a:pt x="327297" y="104788"/>
                    <a:pt x="322344" y="144545"/>
                    <a:pt x="298436" y="174882"/>
                  </a:cubicBezTo>
                  <a:close/>
                  <a:moveTo>
                    <a:pt x="304342" y="51876"/>
                  </a:moveTo>
                  <a:cubicBezTo>
                    <a:pt x="306342" y="50810"/>
                    <a:pt x="313105" y="48248"/>
                    <a:pt x="314819" y="49286"/>
                  </a:cubicBezTo>
                  <a:cubicBezTo>
                    <a:pt x="315677" y="49781"/>
                    <a:pt x="316153" y="58411"/>
                    <a:pt x="316343" y="60344"/>
                  </a:cubicBezTo>
                  <a:cubicBezTo>
                    <a:pt x="316439" y="60964"/>
                    <a:pt x="316534" y="61544"/>
                    <a:pt x="316629" y="62116"/>
                  </a:cubicBezTo>
                  <a:cubicBezTo>
                    <a:pt x="312248" y="64402"/>
                    <a:pt x="307866" y="66888"/>
                    <a:pt x="303771" y="69660"/>
                  </a:cubicBezTo>
                  <a:cubicBezTo>
                    <a:pt x="301865" y="70898"/>
                    <a:pt x="299675" y="72279"/>
                    <a:pt x="297484" y="73813"/>
                  </a:cubicBezTo>
                  <a:cubicBezTo>
                    <a:pt x="297579" y="68669"/>
                    <a:pt x="297198" y="63526"/>
                    <a:pt x="296341" y="58439"/>
                  </a:cubicBezTo>
                  <a:cubicBezTo>
                    <a:pt x="298722" y="55982"/>
                    <a:pt x="301390" y="53467"/>
                    <a:pt x="304342" y="51876"/>
                  </a:cubicBezTo>
                  <a:close/>
                  <a:moveTo>
                    <a:pt x="163848" y="153060"/>
                  </a:moveTo>
                  <a:cubicBezTo>
                    <a:pt x="160610" y="134468"/>
                    <a:pt x="162324" y="115437"/>
                    <a:pt x="167754" y="97444"/>
                  </a:cubicBezTo>
                  <a:cubicBezTo>
                    <a:pt x="177565" y="65183"/>
                    <a:pt x="198901" y="38123"/>
                    <a:pt x="222618" y="14748"/>
                  </a:cubicBezTo>
                  <a:cubicBezTo>
                    <a:pt x="227380" y="24054"/>
                    <a:pt x="230428" y="34093"/>
                    <a:pt x="232047" y="44380"/>
                  </a:cubicBezTo>
                  <a:cubicBezTo>
                    <a:pt x="232047" y="44713"/>
                    <a:pt x="232047" y="45038"/>
                    <a:pt x="232143" y="45333"/>
                  </a:cubicBezTo>
                  <a:cubicBezTo>
                    <a:pt x="234810" y="64135"/>
                    <a:pt x="232238" y="83680"/>
                    <a:pt x="224142" y="100978"/>
                  </a:cubicBezTo>
                  <a:cubicBezTo>
                    <a:pt x="212236" y="126105"/>
                    <a:pt x="189851" y="147365"/>
                    <a:pt x="190614" y="176968"/>
                  </a:cubicBezTo>
                  <a:cubicBezTo>
                    <a:pt x="190805" y="184760"/>
                    <a:pt x="202329" y="184722"/>
                    <a:pt x="202711" y="176968"/>
                  </a:cubicBezTo>
                  <a:cubicBezTo>
                    <a:pt x="204234" y="144879"/>
                    <a:pt x="231190" y="121314"/>
                    <a:pt x="239953" y="91358"/>
                  </a:cubicBezTo>
                  <a:cubicBezTo>
                    <a:pt x="244906" y="74537"/>
                    <a:pt x="245573" y="57058"/>
                    <a:pt x="242429" y="40189"/>
                  </a:cubicBezTo>
                  <a:cubicBezTo>
                    <a:pt x="245097" y="37380"/>
                    <a:pt x="247955" y="34884"/>
                    <a:pt x="251288" y="32741"/>
                  </a:cubicBezTo>
                  <a:cubicBezTo>
                    <a:pt x="255192" y="30236"/>
                    <a:pt x="261956" y="25854"/>
                    <a:pt x="266718" y="26016"/>
                  </a:cubicBezTo>
                  <a:cubicBezTo>
                    <a:pt x="278625" y="26445"/>
                    <a:pt x="283387" y="46381"/>
                    <a:pt x="285387" y="55687"/>
                  </a:cubicBezTo>
                  <a:cubicBezTo>
                    <a:pt x="287482" y="65526"/>
                    <a:pt x="287673" y="75289"/>
                    <a:pt x="286149" y="84747"/>
                  </a:cubicBezTo>
                  <a:cubicBezTo>
                    <a:pt x="285101" y="86652"/>
                    <a:pt x="284435" y="88690"/>
                    <a:pt x="284340" y="90862"/>
                  </a:cubicBezTo>
                  <a:cubicBezTo>
                    <a:pt x="284340" y="91348"/>
                    <a:pt x="284435" y="91825"/>
                    <a:pt x="284626" y="92281"/>
                  </a:cubicBezTo>
                  <a:cubicBezTo>
                    <a:pt x="281958" y="102883"/>
                    <a:pt x="277196" y="113017"/>
                    <a:pt x="270623" y="122314"/>
                  </a:cubicBezTo>
                  <a:cubicBezTo>
                    <a:pt x="256812" y="141888"/>
                    <a:pt x="239096" y="159233"/>
                    <a:pt x="223284" y="177216"/>
                  </a:cubicBezTo>
                  <a:cubicBezTo>
                    <a:pt x="214807" y="186912"/>
                    <a:pt x="205472" y="196257"/>
                    <a:pt x="194138" y="202753"/>
                  </a:cubicBezTo>
                  <a:cubicBezTo>
                    <a:pt x="193661" y="203029"/>
                    <a:pt x="193280" y="203343"/>
                    <a:pt x="192900" y="203696"/>
                  </a:cubicBezTo>
                  <a:cubicBezTo>
                    <a:pt x="192328" y="204267"/>
                    <a:pt x="191375" y="204076"/>
                    <a:pt x="190994" y="203381"/>
                  </a:cubicBezTo>
                  <a:cubicBezTo>
                    <a:pt x="190423" y="202286"/>
                    <a:pt x="187661" y="199905"/>
                    <a:pt x="187090" y="199457"/>
                  </a:cubicBezTo>
                  <a:cubicBezTo>
                    <a:pt x="173278" y="188608"/>
                    <a:pt x="166706" y="169930"/>
                    <a:pt x="163848" y="153060"/>
                  </a:cubicBezTo>
                  <a:close/>
                  <a:moveTo>
                    <a:pt x="97459" y="293049"/>
                  </a:moveTo>
                  <a:cubicBezTo>
                    <a:pt x="111174" y="295459"/>
                    <a:pt x="124319" y="304860"/>
                    <a:pt x="134511" y="314033"/>
                  </a:cubicBezTo>
                  <a:cubicBezTo>
                    <a:pt x="140226" y="319205"/>
                    <a:pt x="144512" y="325196"/>
                    <a:pt x="148894" y="331245"/>
                  </a:cubicBezTo>
                  <a:cubicBezTo>
                    <a:pt x="149179" y="331721"/>
                    <a:pt x="148704" y="332350"/>
                    <a:pt x="148132" y="332102"/>
                  </a:cubicBezTo>
                  <a:cubicBezTo>
                    <a:pt x="131083" y="324292"/>
                    <a:pt x="114985" y="314681"/>
                    <a:pt x="96887" y="308680"/>
                  </a:cubicBezTo>
                  <a:cubicBezTo>
                    <a:pt x="79171" y="302794"/>
                    <a:pt x="59073" y="299136"/>
                    <a:pt x="39547" y="300069"/>
                  </a:cubicBezTo>
                  <a:cubicBezTo>
                    <a:pt x="38880" y="300098"/>
                    <a:pt x="38689" y="299165"/>
                    <a:pt x="39357" y="298965"/>
                  </a:cubicBezTo>
                  <a:cubicBezTo>
                    <a:pt x="58407" y="292888"/>
                    <a:pt x="78695" y="289744"/>
                    <a:pt x="97459" y="293049"/>
                  </a:cubicBezTo>
                  <a:close/>
                  <a:moveTo>
                    <a:pt x="124224" y="357572"/>
                  </a:moveTo>
                  <a:cubicBezTo>
                    <a:pt x="109175" y="362963"/>
                    <a:pt x="90601" y="358439"/>
                    <a:pt x="78695" y="348104"/>
                  </a:cubicBezTo>
                  <a:cubicBezTo>
                    <a:pt x="67550" y="338427"/>
                    <a:pt x="58216" y="328054"/>
                    <a:pt x="45548" y="320148"/>
                  </a:cubicBezTo>
                  <a:cubicBezTo>
                    <a:pt x="40690" y="317100"/>
                    <a:pt x="35547" y="314281"/>
                    <a:pt x="30307" y="311909"/>
                  </a:cubicBezTo>
                  <a:cubicBezTo>
                    <a:pt x="29736" y="311661"/>
                    <a:pt x="29927" y="310852"/>
                    <a:pt x="30498" y="310823"/>
                  </a:cubicBezTo>
                  <a:cubicBezTo>
                    <a:pt x="39642" y="310433"/>
                    <a:pt x="48786" y="310309"/>
                    <a:pt x="58025" y="311280"/>
                  </a:cubicBezTo>
                  <a:cubicBezTo>
                    <a:pt x="71551" y="312681"/>
                    <a:pt x="84601" y="315986"/>
                    <a:pt x="97268" y="320386"/>
                  </a:cubicBezTo>
                  <a:cubicBezTo>
                    <a:pt x="116032" y="326835"/>
                    <a:pt x="133368" y="337103"/>
                    <a:pt x="152799" y="341151"/>
                  </a:cubicBezTo>
                  <a:cubicBezTo>
                    <a:pt x="152609" y="342427"/>
                    <a:pt x="152323" y="343703"/>
                    <a:pt x="152132" y="344989"/>
                  </a:cubicBezTo>
                  <a:cubicBezTo>
                    <a:pt x="142512" y="346828"/>
                    <a:pt x="132796" y="354486"/>
                    <a:pt x="124224" y="357572"/>
                  </a:cubicBezTo>
                  <a:close/>
                  <a:moveTo>
                    <a:pt x="138036" y="752793"/>
                  </a:moveTo>
                  <a:cubicBezTo>
                    <a:pt x="137654" y="754269"/>
                    <a:pt x="137179" y="755812"/>
                    <a:pt x="136797" y="757365"/>
                  </a:cubicBezTo>
                  <a:cubicBezTo>
                    <a:pt x="133749" y="734543"/>
                    <a:pt x="131939" y="711569"/>
                    <a:pt x="131178" y="688537"/>
                  </a:cubicBezTo>
                  <a:cubicBezTo>
                    <a:pt x="133082" y="684546"/>
                    <a:pt x="134987" y="680555"/>
                    <a:pt x="137083" y="676507"/>
                  </a:cubicBezTo>
                  <a:cubicBezTo>
                    <a:pt x="138322" y="673954"/>
                    <a:pt x="135273" y="671573"/>
                    <a:pt x="133082" y="673478"/>
                  </a:cubicBezTo>
                  <a:cubicBezTo>
                    <a:pt x="132321" y="674193"/>
                    <a:pt x="131558" y="674926"/>
                    <a:pt x="130797" y="675678"/>
                  </a:cubicBezTo>
                  <a:cubicBezTo>
                    <a:pt x="129940" y="638959"/>
                    <a:pt x="131463" y="602155"/>
                    <a:pt x="134130" y="565655"/>
                  </a:cubicBezTo>
                  <a:cubicBezTo>
                    <a:pt x="139749" y="490426"/>
                    <a:pt x="151085" y="415636"/>
                    <a:pt x="165086" y="341541"/>
                  </a:cubicBezTo>
                  <a:cubicBezTo>
                    <a:pt x="171373" y="308842"/>
                    <a:pt x="179755" y="276267"/>
                    <a:pt x="185279" y="243396"/>
                  </a:cubicBezTo>
                  <a:cubicBezTo>
                    <a:pt x="185756" y="243567"/>
                    <a:pt x="186327" y="243691"/>
                    <a:pt x="186899" y="243748"/>
                  </a:cubicBezTo>
                  <a:cubicBezTo>
                    <a:pt x="188233" y="243891"/>
                    <a:pt x="189471" y="243729"/>
                    <a:pt x="190518" y="243339"/>
                  </a:cubicBezTo>
                  <a:cubicBezTo>
                    <a:pt x="158038" y="375498"/>
                    <a:pt x="138417" y="510572"/>
                    <a:pt x="139465" y="646894"/>
                  </a:cubicBezTo>
                  <a:cubicBezTo>
                    <a:pt x="139654" y="676078"/>
                    <a:pt x="141464" y="705149"/>
                    <a:pt x="143846" y="734191"/>
                  </a:cubicBezTo>
                  <a:cubicBezTo>
                    <a:pt x="141655" y="740334"/>
                    <a:pt x="139749" y="746535"/>
                    <a:pt x="138036" y="75279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9453356" y="5089951"/>
              <a:ext cx="261216" cy="785103"/>
            </a:xfrm>
            <a:custGeom>
              <a:avLst/>
              <a:gdLst/>
              <a:ahLst/>
              <a:cxnLst/>
              <a:rect l="l" t="t" r="r" b="b"/>
              <a:pathLst>
                <a:path w="261216" h="785103" extrusionOk="0">
                  <a:moveTo>
                    <a:pt x="239950" y="563460"/>
                  </a:moveTo>
                  <a:cubicBezTo>
                    <a:pt x="231663" y="488413"/>
                    <a:pt x="217757" y="414118"/>
                    <a:pt x="200898" y="340575"/>
                  </a:cubicBezTo>
                  <a:cubicBezTo>
                    <a:pt x="192040" y="302275"/>
                    <a:pt x="184324" y="262480"/>
                    <a:pt x="170989" y="225409"/>
                  </a:cubicBezTo>
                  <a:cubicBezTo>
                    <a:pt x="172323" y="225237"/>
                    <a:pt x="173847" y="225399"/>
                    <a:pt x="175466" y="225961"/>
                  </a:cubicBezTo>
                  <a:cubicBezTo>
                    <a:pt x="181467" y="228018"/>
                    <a:pt x="185467" y="219950"/>
                    <a:pt x="181372" y="215826"/>
                  </a:cubicBezTo>
                  <a:cubicBezTo>
                    <a:pt x="176419" y="210740"/>
                    <a:pt x="171847" y="206140"/>
                    <a:pt x="166036" y="202405"/>
                  </a:cubicBezTo>
                  <a:cubicBezTo>
                    <a:pt x="195564" y="178184"/>
                    <a:pt x="197850" y="132806"/>
                    <a:pt x="188229" y="98478"/>
                  </a:cubicBezTo>
                  <a:cubicBezTo>
                    <a:pt x="177276" y="59226"/>
                    <a:pt x="149749" y="27355"/>
                    <a:pt x="119173" y="1571"/>
                  </a:cubicBezTo>
                  <a:cubicBezTo>
                    <a:pt x="116601" y="-629"/>
                    <a:pt x="112125" y="-753"/>
                    <a:pt x="110315" y="2714"/>
                  </a:cubicBezTo>
                  <a:cubicBezTo>
                    <a:pt x="105457" y="12144"/>
                    <a:pt x="101838" y="22126"/>
                    <a:pt x="99647" y="32346"/>
                  </a:cubicBezTo>
                  <a:cubicBezTo>
                    <a:pt x="94504" y="27117"/>
                    <a:pt x="88408" y="22821"/>
                    <a:pt x="81549" y="20088"/>
                  </a:cubicBezTo>
                  <a:cubicBezTo>
                    <a:pt x="69558" y="15306"/>
                    <a:pt x="61652" y="17554"/>
                    <a:pt x="55279" y="28755"/>
                  </a:cubicBezTo>
                  <a:cubicBezTo>
                    <a:pt x="51622" y="35175"/>
                    <a:pt x="48907" y="42109"/>
                    <a:pt x="47050" y="49282"/>
                  </a:cubicBezTo>
                  <a:cubicBezTo>
                    <a:pt x="40773" y="43252"/>
                    <a:pt x="31095" y="40309"/>
                    <a:pt x="22685" y="42062"/>
                  </a:cubicBezTo>
                  <a:cubicBezTo>
                    <a:pt x="17275" y="43195"/>
                    <a:pt x="15198" y="47072"/>
                    <a:pt x="14550" y="52196"/>
                  </a:cubicBezTo>
                  <a:cubicBezTo>
                    <a:pt x="14255" y="54568"/>
                    <a:pt x="13589" y="57511"/>
                    <a:pt x="13236" y="60464"/>
                  </a:cubicBezTo>
                  <a:cubicBezTo>
                    <a:pt x="11045" y="59626"/>
                    <a:pt x="8845" y="58807"/>
                    <a:pt x="6626" y="58054"/>
                  </a:cubicBezTo>
                  <a:cubicBezTo>
                    <a:pt x="3673" y="57045"/>
                    <a:pt x="-356" y="59797"/>
                    <a:pt x="25" y="63083"/>
                  </a:cubicBezTo>
                  <a:cubicBezTo>
                    <a:pt x="5149" y="107318"/>
                    <a:pt x="10788" y="154771"/>
                    <a:pt x="42192" y="189013"/>
                  </a:cubicBezTo>
                  <a:cubicBezTo>
                    <a:pt x="55794" y="203854"/>
                    <a:pt x="74882" y="219817"/>
                    <a:pt x="95647" y="221827"/>
                  </a:cubicBezTo>
                  <a:cubicBezTo>
                    <a:pt x="103933" y="222637"/>
                    <a:pt x="113839" y="222265"/>
                    <a:pt x="123460" y="220541"/>
                  </a:cubicBezTo>
                  <a:cubicBezTo>
                    <a:pt x="120983" y="229847"/>
                    <a:pt x="124222" y="243725"/>
                    <a:pt x="126603" y="250107"/>
                  </a:cubicBezTo>
                  <a:cubicBezTo>
                    <a:pt x="128222" y="254469"/>
                    <a:pt x="135080" y="256574"/>
                    <a:pt x="137556" y="251536"/>
                  </a:cubicBezTo>
                  <a:cubicBezTo>
                    <a:pt x="139652" y="247240"/>
                    <a:pt x="141938" y="243125"/>
                    <a:pt x="144700" y="239258"/>
                  </a:cubicBezTo>
                  <a:cubicBezTo>
                    <a:pt x="162417" y="302685"/>
                    <a:pt x="177847" y="366512"/>
                    <a:pt x="189658" y="430939"/>
                  </a:cubicBezTo>
                  <a:cubicBezTo>
                    <a:pt x="173656" y="417185"/>
                    <a:pt x="150892" y="409193"/>
                    <a:pt x="130699" y="410632"/>
                  </a:cubicBezTo>
                  <a:cubicBezTo>
                    <a:pt x="100409" y="412785"/>
                    <a:pt x="76501" y="443559"/>
                    <a:pt x="60899" y="467906"/>
                  </a:cubicBezTo>
                  <a:cubicBezTo>
                    <a:pt x="59804" y="469210"/>
                    <a:pt x="58813" y="470591"/>
                    <a:pt x="57966" y="472068"/>
                  </a:cubicBezTo>
                  <a:cubicBezTo>
                    <a:pt x="57661" y="472601"/>
                    <a:pt x="57575" y="473211"/>
                    <a:pt x="57651" y="473811"/>
                  </a:cubicBezTo>
                  <a:cubicBezTo>
                    <a:pt x="57527" y="476488"/>
                    <a:pt x="61166" y="478726"/>
                    <a:pt x="63376" y="476364"/>
                  </a:cubicBezTo>
                  <a:cubicBezTo>
                    <a:pt x="63795" y="475916"/>
                    <a:pt x="64204" y="475459"/>
                    <a:pt x="64624" y="475011"/>
                  </a:cubicBezTo>
                  <a:cubicBezTo>
                    <a:pt x="73739" y="471020"/>
                    <a:pt x="82121" y="465629"/>
                    <a:pt x="91741" y="462505"/>
                  </a:cubicBezTo>
                  <a:cubicBezTo>
                    <a:pt x="103552" y="458676"/>
                    <a:pt x="116125" y="456552"/>
                    <a:pt x="128507" y="456456"/>
                  </a:cubicBezTo>
                  <a:cubicBezTo>
                    <a:pt x="149939" y="456295"/>
                    <a:pt x="174799" y="469448"/>
                    <a:pt x="194230" y="456847"/>
                  </a:cubicBezTo>
                  <a:cubicBezTo>
                    <a:pt x="204707" y="519264"/>
                    <a:pt x="211756" y="582272"/>
                    <a:pt x="214328" y="646032"/>
                  </a:cubicBezTo>
                  <a:cubicBezTo>
                    <a:pt x="215281" y="670197"/>
                    <a:pt x="216138" y="694400"/>
                    <a:pt x="216519" y="718594"/>
                  </a:cubicBezTo>
                  <a:cubicBezTo>
                    <a:pt x="208422" y="699354"/>
                    <a:pt x="198802" y="680761"/>
                    <a:pt x="187849" y="663034"/>
                  </a:cubicBezTo>
                  <a:cubicBezTo>
                    <a:pt x="164226" y="625182"/>
                    <a:pt x="133842" y="591968"/>
                    <a:pt x="104410" y="558736"/>
                  </a:cubicBezTo>
                  <a:cubicBezTo>
                    <a:pt x="100695" y="554516"/>
                    <a:pt x="94694" y="560641"/>
                    <a:pt x="98218" y="564879"/>
                  </a:cubicBezTo>
                  <a:cubicBezTo>
                    <a:pt x="126222" y="598388"/>
                    <a:pt x="153749" y="632278"/>
                    <a:pt x="176799" y="669493"/>
                  </a:cubicBezTo>
                  <a:cubicBezTo>
                    <a:pt x="187849" y="687457"/>
                    <a:pt x="197564" y="706307"/>
                    <a:pt x="205565" y="725842"/>
                  </a:cubicBezTo>
                  <a:cubicBezTo>
                    <a:pt x="209375" y="735263"/>
                    <a:pt x="212709" y="744845"/>
                    <a:pt x="215947" y="754494"/>
                  </a:cubicBezTo>
                  <a:cubicBezTo>
                    <a:pt x="216138" y="755142"/>
                    <a:pt x="216328" y="755808"/>
                    <a:pt x="216519" y="756465"/>
                  </a:cubicBezTo>
                  <a:cubicBezTo>
                    <a:pt x="216519" y="762990"/>
                    <a:pt x="216424" y="769524"/>
                    <a:pt x="216233" y="776049"/>
                  </a:cubicBezTo>
                  <a:cubicBezTo>
                    <a:pt x="216138" y="777859"/>
                    <a:pt x="218900" y="777830"/>
                    <a:pt x="218995" y="776049"/>
                  </a:cubicBezTo>
                  <a:cubicBezTo>
                    <a:pt x="219186" y="772943"/>
                    <a:pt x="219376" y="769838"/>
                    <a:pt x="219567" y="766733"/>
                  </a:cubicBezTo>
                  <a:cubicBezTo>
                    <a:pt x="221186" y="772353"/>
                    <a:pt x="222996" y="777944"/>
                    <a:pt x="225663" y="782792"/>
                  </a:cubicBezTo>
                  <a:cubicBezTo>
                    <a:pt x="228044" y="787041"/>
                    <a:pt x="234331" y="784955"/>
                    <a:pt x="234521" y="780402"/>
                  </a:cubicBezTo>
                  <a:cubicBezTo>
                    <a:pt x="234521" y="779668"/>
                    <a:pt x="234521" y="778926"/>
                    <a:pt x="234521" y="778183"/>
                  </a:cubicBezTo>
                  <a:cubicBezTo>
                    <a:pt x="237855" y="778363"/>
                    <a:pt x="241570" y="776344"/>
                    <a:pt x="242046" y="772134"/>
                  </a:cubicBezTo>
                  <a:cubicBezTo>
                    <a:pt x="244236" y="754170"/>
                    <a:pt x="245665" y="736139"/>
                    <a:pt x="246427" y="718070"/>
                  </a:cubicBezTo>
                  <a:cubicBezTo>
                    <a:pt x="246618" y="718565"/>
                    <a:pt x="246808" y="719051"/>
                    <a:pt x="246904" y="719556"/>
                  </a:cubicBezTo>
                  <a:cubicBezTo>
                    <a:pt x="251476" y="736805"/>
                    <a:pt x="252238" y="754484"/>
                    <a:pt x="248808" y="772020"/>
                  </a:cubicBezTo>
                  <a:cubicBezTo>
                    <a:pt x="247665" y="778144"/>
                    <a:pt x="256905" y="780811"/>
                    <a:pt x="258239" y="774620"/>
                  </a:cubicBezTo>
                  <a:cubicBezTo>
                    <a:pt x="264144" y="747731"/>
                    <a:pt x="261667" y="714927"/>
                    <a:pt x="247189" y="690162"/>
                  </a:cubicBezTo>
                  <a:cubicBezTo>
                    <a:pt x="247475" y="647842"/>
                    <a:pt x="244522" y="605447"/>
                    <a:pt x="239950" y="563460"/>
                  </a:cubicBezTo>
                  <a:close/>
                  <a:moveTo>
                    <a:pt x="55289" y="60283"/>
                  </a:moveTo>
                  <a:cubicBezTo>
                    <a:pt x="56642" y="51187"/>
                    <a:pt x="60899" y="27650"/>
                    <a:pt x="73167" y="27460"/>
                  </a:cubicBezTo>
                  <a:cubicBezTo>
                    <a:pt x="81740" y="27327"/>
                    <a:pt x="91360" y="34070"/>
                    <a:pt x="98028" y="40852"/>
                  </a:cubicBezTo>
                  <a:cubicBezTo>
                    <a:pt x="95456" y="58092"/>
                    <a:pt x="96790" y="75818"/>
                    <a:pt x="102695" y="92687"/>
                  </a:cubicBezTo>
                  <a:cubicBezTo>
                    <a:pt x="112696" y="121757"/>
                    <a:pt x="140033" y="144303"/>
                    <a:pt x="142605" y="175859"/>
                  </a:cubicBezTo>
                  <a:cubicBezTo>
                    <a:pt x="143272" y="183498"/>
                    <a:pt x="154797" y="183746"/>
                    <a:pt x="154701" y="175859"/>
                  </a:cubicBezTo>
                  <a:cubicBezTo>
                    <a:pt x="154416" y="146761"/>
                    <a:pt x="132222" y="126444"/>
                    <a:pt x="119364" y="102355"/>
                  </a:cubicBezTo>
                  <a:cubicBezTo>
                    <a:pt x="110030" y="85067"/>
                    <a:pt x="106505" y="65160"/>
                    <a:pt x="108410" y="45814"/>
                  </a:cubicBezTo>
                  <a:cubicBezTo>
                    <a:pt x="108601" y="45377"/>
                    <a:pt x="108696" y="44881"/>
                    <a:pt x="108601" y="44348"/>
                  </a:cubicBezTo>
                  <a:cubicBezTo>
                    <a:pt x="109839" y="34108"/>
                    <a:pt x="112506" y="24050"/>
                    <a:pt x="116887" y="14658"/>
                  </a:cubicBezTo>
                  <a:cubicBezTo>
                    <a:pt x="141081" y="36823"/>
                    <a:pt x="163179" y="62683"/>
                    <a:pt x="174228" y="93954"/>
                  </a:cubicBezTo>
                  <a:cubicBezTo>
                    <a:pt x="180133" y="110727"/>
                    <a:pt x="182800" y="128673"/>
                    <a:pt x="181181" y="146427"/>
                  </a:cubicBezTo>
                  <a:cubicBezTo>
                    <a:pt x="179467" y="164601"/>
                    <a:pt x="173561" y="185727"/>
                    <a:pt x="159178" y="197901"/>
                  </a:cubicBezTo>
                  <a:cubicBezTo>
                    <a:pt x="158511" y="198414"/>
                    <a:pt x="158226" y="199043"/>
                    <a:pt x="158035" y="199700"/>
                  </a:cubicBezTo>
                  <a:cubicBezTo>
                    <a:pt x="156511" y="201101"/>
                    <a:pt x="155273" y="203187"/>
                    <a:pt x="152320" y="201643"/>
                  </a:cubicBezTo>
                  <a:cubicBezTo>
                    <a:pt x="141367" y="195938"/>
                    <a:pt x="131842" y="187403"/>
                    <a:pt x="123460" y="178498"/>
                  </a:cubicBezTo>
                  <a:cubicBezTo>
                    <a:pt x="106791" y="160848"/>
                    <a:pt x="88312" y="143932"/>
                    <a:pt x="73453" y="124748"/>
                  </a:cubicBezTo>
                  <a:cubicBezTo>
                    <a:pt x="66329" y="115509"/>
                    <a:pt x="60928" y="105327"/>
                    <a:pt x="57737" y="94525"/>
                  </a:cubicBezTo>
                  <a:cubicBezTo>
                    <a:pt x="57908" y="94059"/>
                    <a:pt x="57994" y="93582"/>
                    <a:pt x="57947" y="93096"/>
                  </a:cubicBezTo>
                  <a:cubicBezTo>
                    <a:pt x="57718" y="91030"/>
                    <a:pt x="57013" y="89134"/>
                    <a:pt x="55994" y="87372"/>
                  </a:cubicBezTo>
                  <a:cubicBezTo>
                    <a:pt x="54232" y="78628"/>
                    <a:pt x="53908" y="69541"/>
                    <a:pt x="55289" y="60283"/>
                  </a:cubicBezTo>
                  <a:close/>
                  <a:moveTo>
                    <a:pt x="24781" y="64845"/>
                  </a:moveTo>
                  <a:cubicBezTo>
                    <a:pt x="25161" y="62179"/>
                    <a:pt x="24866" y="53549"/>
                    <a:pt x="25771" y="52530"/>
                  </a:cubicBezTo>
                  <a:cubicBezTo>
                    <a:pt x="26590" y="51606"/>
                    <a:pt x="33896" y="53549"/>
                    <a:pt x="35486" y="54216"/>
                  </a:cubicBezTo>
                  <a:cubicBezTo>
                    <a:pt x="39020" y="55692"/>
                    <a:pt x="42097" y="58311"/>
                    <a:pt x="44811" y="60969"/>
                  </a:cubicBezTo>
                  <a:cubicBezTo>
                    <a:pt x="44192" y="66103"/>
                    <a:pt x="43992" y="71284"/>
                    <a:pt x="44231" y="76457"/>
                  </a:cubicBezTo>
                  <a:cubicBezTo>
                    <a:pt x="42145" y="75104"/>
                    <a:pt x="40068" y="73856"/>
                    <a:pt x="38191" y="72694"/>
                  </a:cubicBezTo>
                  <a:cubicBezTo>
                    <a:pt x="33830" y="69989"/>
                    <a:pt x="29315" y="67570"/>
                    <a:pt x="24695" y="65379"/>
                  </a:cubicBezTo>
                  <a:cubicBezTo>
                    <a:pt x="24723" y="65188"/>
                    <a:pt x="24752" y="65027"/>
                    <a:pt x="24781" y="64845"/>
                  </a:cubicBezTo>
                  <a:close/>
                  <a:moveTo>
                    <a:pt x="98028" y="211140"/>
                  </a:moveTo>
                  <a:cubicBezTo>
                    <a:pt x="78216" y="209464"/>
                    <a:pt x="59375" y="192061"/>
                    <a:pt x="47040" y="177545"/>
                  </a:cubicBezTo>
                  <a:cubicBezTo>
                    <a:pt x="21999" y="148084"/>
                    <a:pt x="15551" y="108470"/>
                    <a:pt x="11331" y="71056"/>
                  </a:cubicBezTo>
                  <a:cubicBezTo>
                    <a:pt x="18923" y="74380"/>
                    <a:pt x="26057" y="78561"/>
                    <a:pt x="32734" y="83601"/>
                  </a:cubicBezTo>
                  <a:cubicBezTo>
                    <a:pt x="37468" y="87172"/>
                    <a:pt x="41859" y="92477"/>
                    <a:pt x="47145" y="95383"/>
                  </a:cubicBezTo>
                  <a:cubicBezTo>
                    <a:pt x="48022" y="98697"/>
                    <a:pt x="49079" y="101965"/>
                    <a:pt x="50336" y="105146"/>
                  </a:cubicBezTo>
                  <a:cubicBezTo>
                    <a:pt x="60956" y="131959"/>
                    <a:pt x="83645" y="153190"/>
                    <a:pt x="102981" y="173859"/>
                  </a:cubicBezTo>
                  <a:cubicBezTo>
                    <a:pt x="111077" y="182527"/>
                    <a:pt x="118697" y="191842"/>
                    <a:pt x="127936" y="199291"/>
                  </a:cubicBezTo>
                  <a:cubicBezTo>
                    <a:pt x="130413" y="201320"/>
                    <a:pt x="133175" y="203777"/>
                    <a:pt x="136033" y="206073"/>
                  </a:cubicBezTo>
                  <a:cubicBezTo>
                    <a:pt x="123555" y="209073"/>
                    <a:pt x="111267" y="212264"/>
                    <a:pt x="98028" y="211140"/>
                  </a:cubicBezTo>
                  <a:close/>
                  <a:moveTo>
                    <a:pt x="134985" y="229209"/>
                  </a:moveTo>
                  <a:cubicBezTo>
                    <a:pt x="135080" y="225256"/>
                    <a:pt x="136223" y="221294"/>
                    <a:pt x="135842" y="217436"/>
                  </a:cubicBezTo>
                  <a:cubicBezTo>
                    <a:pt x="139842" y="216122"/>
                    <a:pt x="143557" y="214502"/>
                    <a:pt x="146986" y="212588"/>
                  </a:cubicBezTo>
                  <a:cubicBezTo>
                    <a:pt x="147177" y="212654"/>
                    <a:pt x="147367" y="212721"/>
                    <a:pt x="147557" y="212778"/>
                  </a:cubicBezTo>
                  <a:cubicBezTo>
                    <a:pt x="151654" y="213883"/>
                    <a:pt x="156226" y="208311"/>
                    <a:pt x="156988" y="208768"/>
                  </a:cubicBezTo>
                  <a:cubicBezTo>
                    <a:pt x="159750" y="210425"/>
                    <a:pt x="162417" y="212273"/>
                    <a:pt x="164798" y="214398"/>
                  </a:cubicBezTo>
                  <a:cubicBezTo>
                    <a:pt x="161655" y="215636"/>
                    <a:pt x="158892" y="217722"/>
                    <a:pt x="156797" y="220417"/>
                  </a:cubicBezTo>
                  <a:cubicBezTo>
                    <a:pt x="154701" y="218903"/>
                    <a:pt x="152130" y="218255"/>
                    <a:pt x="149272" y="218798"/>
                  </a:cubicBezTo>
                  <a:cubicBezTo>
                    <a:pt x="148891" y="218874"/>
                    <a:pt x="148510" y="219007"/>
                    <a:pt x="148130" y="219122"/>
                  </a:cubicBezTo>
                  <a:cubicBezTo>
                    <a:pt x="144891" y="218150"/>
                    <a:pt x="140890" y="220151"/>
                    <a:pt x="140700" y="223847"/>
                  </a:cubicBezTo>
                  <a:cubicBezTo>
                    <a:pt x="138605" y="225894"/>
                    <a:pt x="134985" y="229800"/>
                    <a:pt x="134985" y="229209"/>
                  </a:cubicBezTo>
                  <a:close/>
                  <a:moveTo>
                    <a:pt x="149367" y="448646"/>
                  </a:moveTo>
                  <a:cubicBezTo>
                    <a:pt x="138032" y="446303"/>
                    <a:pt x="126508" y="445817"/>
                    <a:pt x="114982" y="447055"/>
                  </a:cubicBezTo>
                  <a:cubicBezTo>
                    <a:pt x="106505" y="447960"/>
                    <a:pt x="95932" y="449636"/>
                    <a:pt x="85931" y="452865"/>
                  </a:cubicBezTo>
                  <a:cubicBezTo>
                    <a:pt x="85360" y="453047"/>
                    <a:pt x="84979" y="452380"/>
                    <a:pt x="85360" y="451951"/>
                  </a:cubicBezTo>
                  <a:cubicBezTo>
                    <a:pt x="88503" y="448493"/>
                    <a:pt x="91741" y="445093"/>
                    <a:pt x="95075" y="441788"/>
                  </a:cubicBezTo>
                  <a:cubicBezTo>
                    <a:pt x="104695" y="432168"/>
                    <a:pt x="116601" y="422490"/>
                    <a:pt x="130699" y="421595"/>
                  </a:cubicBezTo>
                  <a:cubicBezTo>
                    <a:pt x="148320" y="420471"/>
                    <a:pt x="169942" y="427129"/>
                    <a:pt x="184991" y="438549"/>
                  </a:cubicBezTo>
                  <a:cubicBezTo>
                    <a:pt x="185944" y="439273"/>
                    <a:pt x="185181" y="440769"/>
                    <a:pt x="184038" y="440387"/>
                  </a:cubicBezTo>
                  <a:cubicBezTo>
                    <a:pt x="164798" y="433949"/>
                    <a:pt x="145272" y="431453"/>
                    <a:pt x="124889" y="434397"/>
                  </a:cubicBezTo>
                  <a:cubicBezTo>
                    <a:pt x="121936" y="434816"/>
                    <a:pt x="122697" y="439350"/>
                    <a:pt x="125555" y="439397"/>
                  </a:cubicBezTo>
                  <a:cubicBezTo>
                    <a:pt x="147463" y="439778"/>
                    <a:pt x="169561" y="442064"/>
                    <a:pt x="190515" y="448608"/>
                  </a:cubicBezTo>
                  <a:cubicBezTo>
                    <a:pt x="190611" y="449760"/>
                    <a:pt x="190611" y="449799"/>
                    <a:pt x="190611" y="450951"/>
                  </a:cubicBezTo>
                  <a:cubicBezTo>
                    <a:pt x="177276" y="456295"/>
                    <a:pt x="163083" y="451475"/>
                    <a:pt x="149367" y="448646"/>
                  </a:cubicBezTo>
                  <a:close/>
                  <a:moveTo>
                    <a:pt x="230711" y="758790"/>
                  </a:moveTo>
                  <a:cubicBezTo>
                    <a:pt x="229949" y="756132"/>
                    <a:pt x="229092" y="753541"/>
                    <a:pt x="228330" y="751055"/>
                  </a:cubicBezTo>
                  <a:cubicBezTo>
                    <a:pt x="226329" y="744331"/>
                    <a:pt x="223948" y="737701"/>
                    <a:pt x="221472" y="731138"/>
                  </a:cubicBezTo>
                  <a:cubicBezTo>
                    <a:pt x="222615" y="706735"/>
                    <a:pt x="223377" y="682323"/>
                    <a:pt x="222901" y="657891"/>
                  </a:cubicBezTo>
                  <a:cubicBezTo>
                    <a:pt x="222234" y="620963"/>
                    <a:pt x="220233" y="584053"/>
                    <a:pt x="216804" y="547277"/>
                  </a:cubicBezTo>
                  <a:cubicBezTo>
                    <a:pt x="210423" y="478192"/>
                    <a:pt x="198517" y="409631"/>
                    <a:pt x="182895" y="342052"/>
                  </a:cubicBezTo>
                  <a:cubicBezTo>
                    <a:pt x="175085" y="308409"/>
                    <a:pt x="166513" y="274938"/>
                    <a:pt x="157082" y="241715"/>
                  </a:cubicBezTo>
                  <a:cubicBezTo>
                    <a:pt x="158607" y="242182"/>
                    <a:pt x="160321" y="242306"/>
                    <a:pt x="162226" y="242030"/>
                  </a:cubicBezTo>
                  <a:cubicBezTo>
                    <a:pt x="162989" y="241925"/>
                    <a:pt x="163655" y="241601"/>
                    <a:pt x="164226" y="241163"/>
                  </a:cubicBezTo>
                  <a:cubicBezTo>
                    <a:pt x="170322" y="270747"/>
                    <a:pt x="178990" y="299970"/>
                    <a:pt x="185753" y="329355"/>
                  </a:cubicBezTo>
                  <a:cubicBezTo>
                    <a:pt x="194135" y="365597"/>
                    <a:pt x="201755" y="402011"/>
                    <a:pt x="208518" y="438607"/>
                  </a:cubicBezTo>
                  <a:cubicBezTo>
                    <a:pt x="221853" y="511444"/>
                    <a:pt x="231949" y="585120"/>
                    <a:pt x="233949" y="659215"/>
                  </a:cubicBezTo>
                  <a:cubicBezTo>
                    <a:pt x="234140" y="664044"/>
                    <a:pt x="234235" y="668864"/>
                    <a:pt x="234235" y="673693"/>
                  </a:cubicBezTo>
                  <a:cubicBezTo>
                    <a:pt x="232902" y="672359"/>
                    <a:pt x="231473" y="671073"/>
                    <a:pt x="229949" y="669845"/>
                  </a:cubicBezTo>
                  <a:cubicBezTo>
                    <a:pt x="227854" y="668102"/>
                    <a:pt x="224615" y="670245"/>
                    <a:pt x="226044" y="672874"/>
                  </a:cubicBezTo>
                  <a:cubicBezTo>
                    <a:pt x="228901" y="678093"/>
                    <a:pt x="231663" y="683218"/>
                    <a:pt x="234331" y="688380"/>
                  </a:cubicBezTo>
                  <a:cubicBezTo>
                    <a:pt x="234235" y="711898"/>
                    <a:pt x="233092" y="735396"/>
                    <a:pt x="230711" y="75879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5" name="Google Shape;1145;p8" descr="Парк с скамейкаами и деревьями"/>
          <p:cNvGrpSpPr/>
          <p:nvPr/>
        </p:nvGrpSpPr>
        <p:grpSpPr>
          <a:xfrm>
            <a:off x="9124369" y="4722593"/>
            <a:ext cx="445253" cy="339080"/>
            <a:chOff x="9124369" y="4722593"/>
            <a:chExt cx="445253" cy="339080"/>
          </a:xfrm>
          <a:solidFill>
            <a:srgbClr val="94A03A"/>
          </a:solidFill>
        </p:grpSpPr>
        <p:sp>
          <p:nvSpPr>
            <p:cNvPr id="1146" name="Google Shape;1146;p8"/>
            <p:cNvSpPr/>
            <p:nvPr/>
          </p:nvSpPr>
          <p:spPr>
            <a:xfrm>
              <a:off x="9124369" y="4826208"/>
              <a:ext cx="166059" cy="235465"/>
            </a:xfrm>
            <a:custGeom>
              <a:avLst/>
              <a:gdLst/>
              <a:ahLst/>
              <a:cxnLst/>
              <a:rect l="l" t="t" r="r" b="b"/>
              <a:pathLst>
                <a:path w="166059" h="235465" extrusionOk="0">
                  <a:moveTo>
                    <a:pt x="129092" y="173055"/>
                  </a:moveTo>
                  <a:cubicBezTo>
                    <a:pt x="129092" y="173055"/>
                    <a:pt x="137427" y="173817"/>
                    <a:pt x="143104" y="170026"/>
                  </a:cubicBezTo>
                  <a:cubicBezTo>
                    <a:pt x="147237" y="167273"/>
                    <a:pt x="153162" y="162311"/>
                    <a:pt x="156096" y="157767"/>
                  </a:cubicBezTo>
                  <a:cubicBezTo>
                    <a:pt x="153591" y="155919"/>
                    <a:pt x="156667" y="154367"/>
                    <a:pt x="156667" y="154367"/>
                  </a:cubicBezTo>
                  <a:cubicBezTo>
                    <a:pt x="175870" y="112361"/>
                    <a:pt x="160268" y="53544"/>
                    <a:pt x="156667" y="37943"/>
                  </a:cubicBezTo>
                  <a:cubicBezTo>
                    <a:pt x="153066" y="22341"/>
                    <a:pt x="138665" y="25941"/>
                    <a:pt x="138665" y="25941"/>
                  </a:cubicBezTo>
                  <a:cubicBezTo>
                    <a:pt x="138665" y="25941"/>
                    <a:pt x="118262" y="5538"/>
                    <a:pt x="107461" y="738"/>
                  </a:cubicBezTo>
                  <a:cubicBezTo>
                    <a:pt x="96659" y="-4063"/>
                    <a:pt x="76000" y="16187"/>
                    <a:pt x="72923" y="14759"/>
                  </a:cubicBezTo>
                  <a:cubicBezTo>
                    <a:pt x="26118" y="-6844"/>
                    <a:pt x="24213" y="15083"/>
                    <a:pt x="23450" y="23541"/>
                  </a:cubicBezTo>
                  <a:cubicBezTo>
                    <a:pt x="22184" y="37485"/>
                    <a:pt x="13849" y="51144"/>
                    <a:pt x="7848" y="64346"/>
                  </a:cubicBezTo>
                  <a:cubicBezTo>
                    <a:pt x="1848" y="77548"/>
                    <a:pt x="12649" y="131564"/>
                    <a:pt x="12649" y="131564"/>
                  </a:cubicBezTo>
                  <a:cubicBezTo>
                    <a:pt x="-17355" y="167568"/>
                    <a:pt x="11449" y="197572"/>
                    <a:pt x="42653" y="211983"/>
                  </a:cubicBezTo>
                  <a:cubicBezTo>
                    <a:pt x="73857" y="226385"/>
                    <a:pt x="77457" y="213184"/>
                    <a:pt x="77457" y="213184"/>
                  </a:cubicBezTo>
                  <a:lnTo>
                    <a:pt x="64255" y="195181"/>
                  </a:lnTo>
                  <a:cubicBezTo>
                    <a:pt x="83458" y="197582"/>
                    <a:pt x="100260" y="184380"/>
                    <a:pt x="100260" y="184380"/>
                  </a:cubicBezTo>
                  <a:cubicBezTo>
                    <a:pt x="93059" y="210783"/>
                    <a:pt x="115862" y="251598"/>
                    <a:pt x="113462" y="228786"/>
                  </a:cubicBezTo>
                  <a:cubicBezTo>
                    <a:pt x="111061" y="205973"/>
                    <a:pt x="123063" y="190381"/>
                    <a:pt x="123063" y="190381"/>
                  </a:cubicBezTo>
                  <a:cubicBezTo>
                    <a:pt x="123511" y="191095"/>
                    <a:pt x="123949" y="191819"/>
                    <a:pt x="124397" y="192543"/>
                  </a:cubicBezTo>
                  <a:cubicBezTo>
                    <a:pt x="124730" y="188876"/>
                    <a:pt x="125253" y="185437"/>
                    <a:pt x="126073" y="183675"/>
                  </a:cubicBezTo>
                  <a:cubicBezTo>
                    <a:pt x="128340" y="178732"/>
                    <a:pt x="129092" y="173055"/>
                    <a:pt x="129092" y="173055"/>
                  </a:cubicBezTo>
                  <a:close/>
                </a:path>
              </a:pathLst>
            </a:custGeom>
            <a:solidFill>
              <a:srgbClr val="754758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noFill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9401211" y="4722593"/>
              <a:ext cx="168411" cy="221990"/>
            </a:xfrm>
            <a:custGeom>
              <a:avLst/>
              <a:gdLst/>
              <a:ahLst/>
              <a:cxnLst/>
              <a:rect l="l" t="t" r="r" b="b"/>
              <a:pathLst>
                <a:path w="168411" h="221990" extrusionOk="0">
                  <a:moveTo>
                    <a:pt x="28063" y="25723"/>
                  </a:moveTo>
                  <a:cubicBezTo>
                    <a:pt x="28063" y="25723"/>
                    <a:pt x="50865" y="-4280"/>
                    <a:pt x="66467" y="520"/>
                  </a:cubicBezTo>
                  <a:cubicBezTo>
                    <a:pt x="82069" y="5321"/>
                    <a:pt x="97671" y="16122"/>
                    <a:pt x="96471" y="16122"/>
                  </a:cubicBezTo>
                  <a:cubicBezTo>
                    <a:pt x="95271" y="16122"/>
                    <a:pt x="130075" y="1720"/>
                    <a:pt x="139695" y="18523"/>
                  </a:cubicBezTo>
                  <a:cubicBezTo>
                    <a:pt x="149316" y="35325"/>
                    <a:pt x="142077" y="43726"/>
                    <a:pt x="152840" y="56927"/>
                  </a:cubicBezTo>
                  <a:cubicBezTo>
                    <a:pt x="163699" y="70129"/>
                    <a:pt x="158841" y="112134"/>
                    <a:pt x="152840" y="130146"/>
                  </a:cubicBezTo>
                  <a:cubicBezTo>
                    <a:pt x="152840" y="130146"/>
                    <a:pt x="185320" y="156549"/>
                    <a:pt x="156459" y="190153"/>
                  </a:cubicBezTo>
                  <a:cubicBezTo>
                    <a:pt x="127694" y="223758"/>
                    <a:pt x="100072" y="227358"/>
                    <a:pt x="88061" y="216557"/>
                  </a:cubicBezTo>
                  <a:lnTo>
                    <a:pt x="102462" y="198555"/>
                  </a:lnTo>
                  <a:cubicBezTo>
                    <a:pt x="102462" y="198555"/>
                    <a:pt x="67658" y="192554"/>
                    <a:pt x="54456" y="175752"/>
                  </a:cubicBezTo>
                  <a:cubicBezTo>
                    <a:pt x="54456" y="175752"/>
                    <a:pt x="4050" y="190153"/>
                    <a:pt x="450" y="127746"/>
                  </a:cubicBezTo>
                  <a:cubicBezTo>
                    <a:pt x="-3151" y="65338"/>
                    <a:pt x="16052" y="30524"/>
                    <a:pt x="16052" y="30524"/>
                  </a:cubicBezTo>
                  <a:lnTo>
                    <a:pt x="28063" y="25723"/>
                  </a:lnTo>
                  <a:close/>
                </a:path>
              </a:pathLst>
            </a:custGeom>
            <a:solidFill>
              <a:srgbClr val="75475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8" name="Google Shape;1148;p8" descr="Парк с скамейкаами и деревьями"/>
          <p:cNvGrpSpPr/>
          <p:nvPr/>
        </p:nvGrpSpPr>
        <p:grpSpPr>
          <a:xfrm>
            <a:off x="9174533" y="4913066"/>
            <a:ext cx="292595" cy="679312"/>
            <a:chOff x="9174533" y="4913066"/>
            <a:chExt cx="292595" cy="679312"/>
          </a:xfrm>
          <a:solidFill>
            <a:srgbClr val="94A03A"/>
          </a:solidFill>
        </p:grpSpPr>
        <p:sp>
          <p:nvSpPr>
            <p:cNvPr id="1149" name="Google Shape;1149;p8"/>
            <p:cNvSpPr/>
            <p:nvPr/>
          </p:nvSpPr>
          <p:spPr>
            <a:xfrm>
              <a:off x="9174533" y="4983965"/>
              <a:ext cx="263759" cy="608413"/>
            </a:xfrm>
            <a:custGeom>
              <a:avLst/>
              <a:gdLst/>
              <a:ahLst/>
              <a:cxnLst/>
              <a:rect l="l" t="t" r="r" b="b"/>
              <a:pathLst>
                <a:path w="263759" h="608413" extrusionOk="0">
                  <a:moveTo>
                    <a:pt x="208925" y="107995"/>
                  </a:moveTo>
                  <a:lnTo>
                    <a:pt x="213335" y="97422"/>
                  </a:lnTo>
                  <a:lnTo>
                    <a:pt x="186274" y="110414"/>
                  </a:lnTo>
                  <a:cubicBezTo>
                    <a:pt x="185141" y="110957"/>
                    <a:pt x="183912" y="109976"/>
                    <a:pt x="184131" y="108738"/>
                  </a:cubicBezTo>
                  <a:cubicBezTo>
                    <a:pt x="185484" y="101022"/>
                    <a:pt x="179731" y="101022"/>
                    <a:pt x="179731" y="101022"/>
                  </a:cubicBezTo>
                  <a:cubicBezTo>
                    <a:pt x="147232" y="118177"/>
                    <a:pt x="137383" y="133160"/>
                    <a:pt x="134496" y="139532"/>
                  </a:cubicBezTo>
                  <a:cubicBezTo>
                    <a:pt x="133906" y="140827"/>
                    <a:pt x="132143" y="140989"/>
                    <a:pt x="131363" y="139808"/>
                  </a:cubicBezTo>
                  <a:lnTo>
                    <a:pt x="128562" y="127016"/>
                  </a:lnTo>
                  <a:cubicBezTo>
                    <a:pt x="128562" y="127016"/>
                    <a:pt x="148755" y="75895"/>
                    <a:pt x="144212" y="73866"/>
                  </a:cubicBezTo>
                  <a:cubicBezTo>
                    <a:pt x="139669" y="71847"/>
                    <a:pt x="119971" y="106432"/>
                    <a:pt x="119971" y="106432"/>
                  </a:cubicBezTo>
                  <a:lnTo>
                    <a:pt x="118523" y="101022"/>
                  </a:lnTo>
                  <a:lnTo>
                    <a:pt x="90424" y="22346"/>
                  </a:lnTo>
                  <a:cubicBezTo>
                    <a:pt x="89596" y="20012"/>
                    <a:pt x="91644" y="17669"/>
                    <a:pt x="94063" y="18183"/>
                  </a:cubicBezTo>
                  <a:lnTo>
                    <a:pt x="94729" y="18326"/>
                  </a:lnTo>
                  <a:cubicBezTo>
                    <a:pt x="117828" y="30089"/>
                    <a:pt x="137201" y="34167"/>
                    <a:pt x="146736" y="35490"/>
                  </a:cubicBezTo>
                  <a:cubicBezTo>
                    <a:pt x="163471" y="37824"/>
                    <a:pt x="159338" y="30204"/>
                    <a:pt x="159338" y="30204"/>
                  </a:cubicBezTo>
                  <a:cubicBezTo>
                    <a:pt x="150937" y="14602"/>
                    <a:pt x="116132" y="3801"/>
                    <a:pt x="108932" y="1400"/>
                  </a:cubicBezTo>
                  <a:cubicBezTo>
                    <a:pt x="107512" y="924"/>
                    <a:pt x="106569" y="458"/>
                    <a:pt x="105960" y="0"/>
                  </a:cubicBezTo>
                  <a:cubicBezTo>
                    <a:pt x="103035" y="4544"/>
                    <a:pt x="97101" y="9506"/>
                    <a:pt x="92967" y="12259"/>
                  </a:cubicBezTo>
                  <a:cubicBezTo>
                    <a:pt x="87290" y="16050"/>
                    <a:pt x="78956" y="15288"/>
                    <a:pt x="78956" y="15288"/>
                  </a:cubicBezTo>
                  <a:cubicBezTo>
                    <a:pt x="78956" y="15288"/>
                    <a:pt x="78194" y="20965"/>
                    <a:pt x="75927" y="25889"/>
                  </a:cubicBezTo>
                  <a:cubicBezTo>
                    <a:pt x="75108" y="27661"/>
                    <a:pt x="74594" y="31090"/>
                    <a:pt x="74251" y="34757"/>
                  </a:cubicBezTo>
                  <a:cubicBezTo>
                    <a:pt x="117447" y="105185"/>
                    <a:pt x="123333" y="191034"/>
                    <a:pt x="123333" y="191034"/>
                  </a:cubicBezTo>
                  <a:lnTo>
                    <a:pt x="121742" y="195549"/>
                  </a:lnTo>
                  <a:cubicBezTo>
                    <a:pt x="92939" y="163145"/>
                    <a:pt x="56115" y="149019"/>
                    <a:pt x="53715" y="147819"/>
                  </a:cubicBezTo>
                  <a:cubicBezTo>
                    <a:pt x="51315" y="146618"/>
                    <a:pt x="58515" y="163421"/>
                    <a:pt x="58515" y="163421"/>
                  </a:cubicBezTo>
                  <a:cubicBezTo>
                    <a:pt x="58515" y="163421"/>
                    <a:pt x="32112" y="152619"/>
                    <a:pt x="26112" y="155020"/>
                  </a:cubicBezTo>
                  <a:cubicBezTo>
                    <a:pt x="20111" y="157420"/>
                    <a:pt x="33312" y="171821"/>
                    <a:pt x="33312" y="171821"/>
                  </a:cubicBezTo>
                  <a:cubicBezTo>
                    <a:pt x="23083" y="168097"/>
                    <a:pt x="7814" y="168021"/>
                    <a:pt x="1470" y="168164"/>
                  </a:cubicBezTo>
                  <a:cubicBezTo>
                    <a:pt x="203" y="168193"/>
                    <a:pt x="-454" y="169679"/>
                    <a:pt x="356" y="170641"/>
                  </a:cubicBezTo>
                  <a:cubicBezTo>
                    <a:pt x="9061" y="181070"/>
                    <a:pt x="20215" y="186376"/>
                    <a:pt x="33636" y="189729"/>
                  </a:cubicBezTo>
                  <a:cubicBezTo>
                    <a:pt x="48038" y="193329"/>
                    <a:pt x="66926" y="185014"/>
                    <a:pt x="84928" y="198225"/>
                  </a:cubicBezTo>
                  <a:cubicBezTo>
                    <a:pt x="102931" y="211427"/>
                    <a:pt x="123333" y="207826"/>
                    <a:pt x="123333" y="207826"/>
                  </a:cubicBezTo>
                  <a:cubicBezTo>
                    <a:pt x="123333" y="207826"/>
                    <a:pt x="123333" y="221028"/>
                    <a:pt x="118533" y="247431"/>
                  </a:cubicBezTo>
                  <a:cubicBezTo>
                    <a:pt x="113732" y="273834"/>
                    <a:pt x="94530" y="313449"/>
                    <a:pt x="94530" y="313449"/>
                  </a:cubicBezTo>
                  <a:cubicBezTo>
                    <a:pt x="20111" y="294247"/>
                    <a:pt x="3308" y="313449"/>
                    <a:pt x="14110" y="317049"/>
                  </a:cubicBezTo>
                  <a:cubicBezTo>
                    <a:pt x="19768" y="318935"/>
                    <a:pt x="23444" y="321812"/>
                    <a:pt x="25673" y="324117"/>
                  </a:cubicBezTo>
                  <a:cubicBezTo>
                    <a:pt x="27140" y="325641"/>
                    <a:pt x="26483" y="328165"/>
                    <a:pt x="24463" y="328803"/>
                  </a:cubicBezTo>
                  <a:cubicBezTo>
                    <a:pt x="10881" y="333118"/>
                    <a:pt x="908" y="347367"/>
                    <a:pt x="908" y="350654"/>
                  </a:cubicBezTo>
                  <a:cubicBezTo>
                    <a:pt x="908" y="353311"/>
                    <a:pt x="12014" y="352044"/>
                    <a:pt x="17834" y="351206"/>
                  </a:cubicBezTo>
                  <a:cubicBezTo>
                    <a:pt x="19511" y="350958"/>
                    <a:pt x="20901" y="352483"/>
                    <a:pt x="20539" y="354130"/>
                  </a:cubicBezTo>
                  <a:lnTo>
                    <a:pt x="18910" y="361455"/>
                  </a:lnTo>
                  <a:cubicBezTo>
                    <a:pt x="28569" y="367246"/>
                    <a:pt x="65412" y="351292"/>
                    <a:pt x="79451" y="344834"/>
                  </a:cubicBezTo>
                  <a:cubicBezTo>
                    <a:pt x="81413" y="343929"/>
                    <a:pt x="83462" y="345891"/>
                    <a:pt x="82661" y="347901"/>
                  </a:cubicBezTo>
                  <a:cubicBezTo>
                    <a:pt x="67983" y="384648"/>
                    <a:pt x="53534" y="426234"/>
                    <a:pt x="45256" y="464048"/>
                  </a:cubicBezTo>
                  <a:cubicBezTo>
                    <a:pt x="29883" y="534238"/>
                    <a:pt x="28559" y="584750"/>
                    <a:pt x="32379" y="597732"/>
                  </a:cubicBezTo>
                  <a:cubicBezTo>
                    <a:pt x="38379" y="618134"/>
                    <a:pt x="48286" y="603038"/>
                    <a:pt x="48286" y="603038"/>
                  </a:cubicBezTo>
                  <a:cubicBezTo>
                    <a:pt x="48286" y="603038"/>
                    <a:pt x="53724" y="585911"/>
                    <a:pt x="60925" y="511503"/>
                  </a:cubicBezTo>
                  <a:cubicBezTo>
                    <a:pt x="68126" y="437083"/>
                    <a:pt x="104131" y="337471"/>
                    <a:pt x="116142" y="311058"/>
                  </a:cubicBezTo>
                  <a:cubicBezTo>
                    <a:pt x="128143" y="284655"/>
                    <a:pt x="137744" y="237840"/>
                    <a:pt x="137744" y="237840"/>
                  </a:cubicBezTo>
                  <a:lnTo>
                    <a:pt x="166548" y="311058"/>
                  </a:lnTo>
                  <a:lnTo>
                    <a:pt x="170253" y="311706"/>
                  </a:lnTo>
                  <a:cubicBezTo>
                    <a:pt x="172596" y="312115"/>
                    <a:pt x="174825" y="310515"/>
                    <a:pt x="175187" y="308163"/>
                  </a:cubicBezTo>
                  <a:lnTo>
                    <a:pt x="176883" y="297275"/>
                  </a:lnTo>
                  <a:cubicBezTo>
                    <a:pt x="177140" y="295656"/>
                    <a:pt x="178730" y="294599"/>
                    <a:pt x="180321" y="294990"/>
                  </a:cubicBezTo>
                  <a:lnTo>
                    <a:pt x="191485" y="297780"/>
                  </a:lnTo>
                  <a:cubicBezTo>
                    <a:pt x="193904" y="298381"/>
                    <a:pt x="196161" y="296342"/>
                    <a:pt x="195790" y="293875"/>
                  </a:cubicBezTo>
                  <a:lnTo>
                    <a:pt x="192456" y="271386"/>
                  </a:lnTo>
                  <a:cubicBezTo>
                    <a:pt x="192094" y="268967"/>
                    <a:pt x="194104" y="266862"/>
                    <a:pt x="196533" y="267091"/>
                  </a:cubicBezTo>
                  <a:lnTo>
                    <a:pt x="212887" y="268653"/>
                  </a:lnTo>
                  <a:cubicBezTo>
                    <a:pt x="214526" y="268805"/>
                    <a:pt x="215573" y="266958"/>
                    <a:pt x="214620" y="265615"/>
                  </a:cubicBezTo>
                  <a:cubicBezTo>
                    <a:pt x="186665" y="226248"/>
                    <a:pt x="140145" y="212627"/>
                    <a:pt x="140145" y="212627"/>
                  </a:cubicBezTo>
                  <a:cubicBezTo>
                    <a:pt x="142783" y="190634"/>
                    <a:pt x="138326" y="169917"/>
                    <a:pt x="135763" y="160439"/>
                  </a:cubicBezTo>
                  <a:cubicBezTo>
                    <a:pt x="135201" y="158363"/>
                    <a:pt x="137325" y="156591"/>
                    <a:pt x="139278" y="157506"/>
                  </a:cubicBezTo>
                  <a:cubicBezTo>
                    <a:pt x="145479" y="160420"/>
                    <a:pt x="155594" y="164868"/>
                    <a:pt x="159623" y="164868"/>
                  </a:cubicBezTo>
                  <a:cubicBezTo>
                    <a:pt x="163243" y="164868"/>
                    <a:pt x="163710" y="161277"/>
                    <a:pt x="163500" y="158439"/>
                  </a:cubicBezTo>
                  <a:cubicBezTo>
                    <a:pt x="163386" y="156886"/>
                    <a:pt x="164881" y="155715"/>
                    <a:pt x="166367" y="156172"/>
                  </a:cubicBezTo>
                  <a:cubicBezTo>
                    <a:pt x="191494" y="164002"/>
                    <a:pt x="214659" y="157210"/>
                    <a:pt x="216954" y="152619"/>
                  </a:cubicBezTo>
                  <a:cubicBezTo>
                    <a:pt x="218450" y="149619"/>
                    <a:pt x="211992" y="148495"/>
                    <a:pt x="206934" y="148076"/>
                  </a:cubicBezTo>
                  <a:cubicBezTo>
                    <a:pt x="205686" y="147971"/>
                    <a:pt x="205391" y="146285"/>
                    <a:pt x="206534" y="145761"/>
                  </a:cubicBezTo>
                  <a:cubicBezTo>
                    <a:pt x="211839" y="143323"/>
                    <a:pt x="220040" y="138618"/>
                    <a:pt x="225355" y="131016"/>
                  </a:cubicBezTo>
                  <a:cubicBezTo>
                    <a:pt x="233756" y="119015"/>
                    <a:pt x="263760" y="109414"/>
                    <a:pt x="263760" y="109414"/>
                  </a:cubicBezTo>
                  <a:cubicBezTo>
                    <a:pt x="259769" y="95431"/>
                    <a:pt x="223336" y="106385"/>
                    <a:pt x="211239" y="110452"/>
                  </a:cubicBezTo>
                  <a:cubicBezTo>
                    <a:pt x="209706" y="110966"/>
                    <a:pt x="208315" y="109461"/>
                    <a:pt x="208925" y="10799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9413869" y="4913066"/>
              <a:ext cx="53259" cy="111747"/>
            </a:xfrm>
            <a:custGeom>
              <a:avLst/>
              <a:gdLst/>
              <a:ahLst/>
              <a:cxnLst/>
              <a:rect l="l" t="t" r="r" b="b"/>
              <a:pathLst>
                <a:path w="53259" h="111747" extrusionOk="0">
                  <a:moveTo>
                    <a:pt x="19195" y="109"/>
                  </a:moveTo>
                  <a:cubicBezTo>
                    <a:pt x="19795" y="-157"/>
                    <a:pt x="20500" y="81"/>
                    <a:pt x="20843" y="643"/>
                  </a:cubicBezTo>
                  <a:cubicBezTo>
                    <a:pt x="22148" y="2815"/>
                    <a:pt x="25005" y="8710"/>
                    <a:pt x="25005" y="18893"/>
                  </a:cubicBezTo>
                  <a:cubicBezTo>
                    <a:pt x="25005" y="32094"/>
                    <a:pt x="23805" y="45296"/>
                    <a:pt x="37007" y="58497"/>
                  </a:cubicBezTo>
                  <a:cubicBezTo>
                    <a:pt x="49646" y="71137"/>
                    <a:pt x="56266" y="98379"/>
                    <a:pt x="51932" y="110866"/>
                  </a:cubicBezTo>
                  <a:cubicBezTo>
                    <a:pt x="51646" y="111704"/>
                    <a:pt x="50627" y="112019"/>
                    <a:pt x="49922" y="111485"/>
                  </a:cubicBezTo>
                  <a:cubicBezTo>
                    <a:pt x="46817" y="109113"/>
                    <a:pt x="39073" y="102141"/>
                    <a:pt x="33406" y="88092"/>
                  </a:cubicBezTo>
                  <a:cubicBezTo>
                    <a:pt x="32968" y="86996"/>
                    <a:pt x="31415" y="87015"/>
                    <a:pt x="30996" y="88121"/>
                  </a:cubicBezTo>
                  <a:lnTo>
                    <a:pt x="25777" y="102037"/>
                  </a:lnTo>
                  <a:cubicBezTo>
                    <a:pt x="25424" y="102980"/>
                    <a:pt x="24186" y="103180"/>
                    <a:pt x="23557" y="102398"/>
                  </a:cubicBezTo>
                  <a:cubicBezTo>
                    <a:pt x="21614" y="99979"/>
                    <a:pt x="18118" y="95283"/>
                    <a:pt x="15689" y="89987"/>
                  </a:cubicBezTo>
                  <a:cubicBezTo>
                    <a:pt x="13232" y="84634"/>
                    <a:pt x="11965" y="78633"/>
                    <a:pt x="11232" y="74861"/>
                  </a:cubicBezTo>
                  <a:cubicBezTo>
                    <a:pt x="11013" y="73709"/>
                    <a:pt x="9498" y="73433"/>
                    <a:pt x="8869" y="74423"/>
                  </a:cubicBezTo>
                  <a:lnTo>
                    <a:pt x="4145" y="81853"/>
                  </a:lnTo>
                  <a:cubicBezTo>
                    <a:pt x="3488" y="82881"/>
                    <a:pt x="1907" y="82520"/>
                    <a:pt x="1764" y="81310"/>
                  </a:cubicBezTo>
                  <a:cubicBezTo>
                    <a:pt x="840" y="73147"/>
                    <a:pt x="-1084" y="52973"/>
                    <a:pt x="793" y="40753"/>
                  </a:cubicBezTo>
                  <a:cubicBezTo>
                    <a:pt x="3155" y="25437"/>
                    <a:pt x="2231" y="7577"/>
                    <a:pt x="19195" y="10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1" name="Google Shape;1151;p8" descr="Парк с скамейкаами и деревьями"/>
          <p:cNvGrpSpPr/>
          <p:nvPr/>
        </p:nvGrpSpPr>
        <p:grpSpPr>
          <a:xfrm>
            <a:off x="8867107" y="5324309"/>
            <a:ext cx="558850" cy="293273"/>
            <a:chOff x="8867107" y="5324309"/>
            <a:chExt cx="558850" cy="293273"/>
          </a:xfrm>
          <a:solidFill>
            <a:srgbClr val="94A03A"/>
          </a:solidFill>
        </p:grpSpPr>
        <p:sp>
          <p:nvSpPr>
            <p:cNvPr id="1152" name="Google Shape;1152;p8"/>
            <p:cNvSpPr/>
            <p:nvPr/>
          </p:nvSpPr>
          <p:spPr>
            <a:xfrm>
              <a:off x="8867107" y="5324309"/>
              <a:ext cx="155356" cy="274015"/>
            </a:xfrm>
            <a:custGeom>
              <a:avLst/>
              <a:gdLst/>
              <a:ahLst/>
              <a:cxnLst/>
              <a:rect l="l" t="t" r="r" b="b"/>
              <a:pathLst>
                <a:path w="155356" h="274015" extrusionOk="0">
                  <a:moveTo>
                    <a:pt x="134932" y="191770"/>
                  </a:moveTo>
                  <a:cubicBezTo>
                    <a:pt x="125959" y="168015"/>
                    <a:pt x="115158" y="144345"/>
                    <a:pt x="102290" y="122428"/>
                  </a:cubicBezTo>
                  <a:cubicBezTo>
                    <a:pt x="76067" y="77756"/>
                    <a:pt x="46263" y="36827"/>
                    <a:pt x="8287" y="1375"/>
                  </a:cubicBezTo>
                  <a:cubicBezTo>
                    <a:pt x="3725" y="-2892"/>
                    <a:pt x="-2943" y="3728"/>
                    <a:pt x="1420" y="8243"/>
                  </a:cubicBezTo>
                  <a:cubicBezTo>
                    <a:pt x="35519" y="43561"/>
                    <a:pt x="67314" y="84147"/>
                    <a:pt x="89164" y="128305"/>
                  </a:cubicBezTo>
                  <a:cubicBezTo>
                    <a:pt x="100165" y="150546"/>
                    <a:pt x="110072" y="172920"/>
                    <a:pt x="118263" y="196371"/>
                  </a:cubicBezTo>
                  <a:cubicBezTo>
                    <a:pt x="126493" y="219935"/>
                    <a:pt x="131179" y="244329"/>
                    <a:pt x="138570" y="268084"/>
                  </a:cubicBezTo>
                  <a:cubicBezTo>
                    <a:pt x="141285" y="276800"/>
                    <a:pt x="156344" y="275799"/>
                    <a:pt x="155305" y="265818"/>
                  </a:cubicBezTo>
                  <a:cubicBezTo>
                    <a:pt x="152686" y="240500"/>
                    <a:pt x="143885" y="215468"/>
                    <a:pt x="134932" y="19177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9011641" y="5471331"/>
              <a:ext cx="24364" cy="113395"/>
            </a:xfrm>
            <a:custGeom>
              <a:avLst/>
              <a:gdLst/>
              <a:ahLst/>
              <a:cxnLst/>
              <a:rect l="l" t="t" r="r" b="b"/>
              <a:pathLst>
                <a:path w="24364" h="113395" extrusionOk="0">
                  <a:moveTo>
                    <a:pt x="21630" y="59102"/>
                  </a:moveTo>
                  <a:cubicBezTo>
                    <a:pt x="19125" y="40033"/>
                    <a:pt x="14563" y="21365"/>
                    <a:pt x="8648" y="3077"/>
                  </a:cubicBezTo>
                  <a:cubicBezTo>
                    <a:pt x="6914" y="-2276"/>
                    <a:pt x="-1277" y="-95"/>
                    <a:pt x="171" y="5410"/>
                  </a:cubicBezTo>
                  <a:cubicBezTo>
                    <a:pt x="4886" y="23307"/>
                    <a:pt x="7905" y="41471"/>
                    <a:pt x="9334" y="59922"/>
                  </a:cubicBezTo>
                  <a:cubicBezTo>
                    <a:pt x="10639" y="76772"/>
                    <a:pt x="7829" y="94526"/>
                    <a:pt x="12963" y="110623"/>
                  </a:cubicBezTo>
                  <a:cubicBezTo>
                    <a:pt x="13858" y="113423"/>
                    <a:pt x="18487" y="114719"/>
                    <a:pt x="19897" y="111528"/>
                  </a:cubicBezTo>
                  <a:cubicBezTo>
                    <a:pt x="27155" y="95136"/>
                    <a:pt x="23916" y="76486"/>
                    <a:pt x="21630" y="59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9033017" y="5458819"/>
              <a:ext cx="44017" cy="138505"/>
            </a:xfrm>
            <a:custGeom>
              <a:avLst/>
              <a:gdLst/>
              <a:ahLst/>
              <a:cxnLst/>
              <a:rect l="l" t="t" r="r" b="b"/>
              <a:pathLst>
                <a:path w="44017" h="138505" extrusionOk="0">
                  <a:moveTo>
                    <a:pt x="37411" y="1348"/>
                  </a:moveTo>
                  <a:cubicBezTo>
                    <a:pt x="23876" y="18694"/>
                    <a:pt x="16799" y="42601"/>
                    <a:pt x="11370" y="63604"/>
                  </a:cubicBezTo>
                  <a:cubicBezTo>
                    <a:pt x="5455" y="86445"/>
                    <a:pt x="1807" y="109505"/>
                    <a:pt x="16" y="133022"/>
                  </a:cubicBezTo>
                  <a:cubicBezTo>
                    <a:pt x="-460" y="139223"/>
                    <a:pt x="10036" y="140766"/>
                    <a:pt x="10998" y="134508"/>
                  </a:cubicBezTo>
                  <a:cubicBezTo>
                    <a:pt x="14370" y="112534"/>
                    <a:pt x="19037" y="90607"/>
                    <a:pt x="25067" y="69205"/>
                  </a:cubicBezTo>
                  <a:cubicBezTo>
                    <a:pt x="31020" y="48107"/>
                    <a:pt x="40545" y="26809"/>
                    <a:pt x="43974" y="5168"/>
                  </a:cubicBezTo>
                  <a:cubicBezTo>
                    <a:pt x="44498" y="1834"/>
                    <a:pt x="40125" y="-2128"/>
                    <a:pt x="37411" y="134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9066633" y="5448680"/>
              <a:ext cx="47743" cy="162049"/>
            </a:xfrm>
            <a:custGeom>
              <a:avLst/>
              <a:gdLst/>
              <a:ahLst/>
              <a:cxnLst/>
              <a:rect l="l" t="t" r="r" b="b"/>
              <a:pathLst>
                <a:path w="47743" h="162049" extrusionOk="0">
                  <a:moveTo>
                    <a:pt x="42086" y="925"/>
                  </a:moveTo>
                  <a:cubicBezTo>
                    <a:pt x="604" y="38605"/>
                    <a:pt x="-7425" y="105670"/>
                    <a:pt x="5929" y="157401"/>
                  </a:cubicBezTo>
                  <a:cubicBezTo>
                    <a:pt x="8034" y="165545"/>
                    <a:pt x="20445" y="162097"/>
                    <a:pt x="18511" y="153934"/>
                  </a:cubicBezTo>
                  <a:cubicBezTo>
                    <a:pt x="12463" y="128407"/>
                    <a:pt x="12310" y="101842"/>
                    <a:pt x="18206" y="76258"/>
                  </a:cubicBezTo>
                  <a:cubicBezTo>
                    <a:pt x="24131" y="50530"/>
                    <a:pt x="35084" y="28156"/>
                    <a:pt x="47324" y="4953"/>
                  </a:cubicBezTo>
                  <a:cubicBezTo>
                    <a:pt x="49086" y="1591"/>
                    <a:pt x="44905" y="-1638"/>
                    <a:pt x="42086" y="92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8871461" y="5423102"/>
              <a:ext cx="121407" cy="187648"/>
            </a:xfrm>
            <a:custGeom>
              <a:avLst/>
              <a:gdLst/>
              <a:ahLst/>
              <a:cxnLst/>
              <a:rect l="l" t="t" r="r" b="b"/>
              <a:pathLst>
                <a:path w="121407" h="187648" extrusionOk="0">
                  <a:moveTo>
                    <a:pt x="77991" y="87319"/>
                  </a:moveTo>
                  <a:cubicBezTo>
                    <a:pt x="58865" y="56725"/>
                    <a:pt x="36538" y="28188"/>
                    <a:pt x="11620" y="2099"/>
                  </a:cubicBezTo>
                  <a:cubicBezTo>
                    <a:pt x="5506" y="-4302"/>
                    <a:pt x="-4134" y="5385"/>
                    <a:pt x="1924" y="11796"/>
                  </a:cubicBezTo>
                  <a:cubicBezTo>
                    <a:pt x="26289" y="37560"/>
                    <a:pt x="47968" y="65659"/>
                    <a:pt x="66522" y="95892"/>
                  </a:cubicBezTo>
                  <a:cubicBezTo>
                    <a:pt x="75514" y="110551"/>
                    <a:pt x="83782" y="125657"/>
                    <a:pt x="91278" y="141145"/>
                  </a:cubicBezTo>
                  <a:cubicBezTo>
                    <a:pt x="98498" y="156061"/>
                    <a:pt x="103737" y="173397"/>
                    <a:pt x="114243" y="186379"/>
                  </a:cubicBezTo>
                  <a:cubicBezTo>
                    <a:pt x="116558" y="189237"/>
                    <a:pt x="121520" y="186846"/>
                    <a:pt x="121406" y="183417"/>
                  </a:cubicBezTo>
                  <a:cubicBezTo>
                    <a:pt x="120825" y="166738"/>
                    <a:pt x="111700" y="149994"/>
                    <a:pt x="104537" y="135268"/>
                  </a:cubicBezTo>
                  <a:cubicBezTo>
                    <a:pt x="96546" y="118828"/>
                    <a:pt x="87677" y="102816"/>
                    <a:pt x="77991" y="873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8909237" y="5551217"/>
              <a:ext cx="66293" cy="57715"/>
            </a:xfrm>
            <a:custGeom>
              <a:avLst/>
              <a:gdLst/>
              <a:ahLst/>
              <a:cxnLst/>
              <a:rect l="l" t="t" r="r" b="b"/>
              <a:pathLst>
                <a:path w="66293" h="57715" extrusionOk="0">
                  <a:moveTo>
                    <a:pt x="37262" y="13602"/>
                  </a:moveTo>
                  <a:cubicBezTo>
                    <a:pt x="27575" y="6125"/>
                    <a:pt x="12907" y="-6010"/>
                    <a:pt x="1181" y="3477"/>
                  </a:cubicBezTo>
                  <a:cubicBezTo>
                    <a:pt x="-1867" y="5944"/>
                    <a:pt x="1610" y="9668"/>
                    <a:pt x="4553" y="9258"/>
                  </a:cubicBezTo>
                  <a:cubicBezTo>
                    <a:pt x="15364" y="7772"/>
                    <a:pt x="27861" y="22394"/>
                    <a:pt x="34729" y="29233"/>
                  </a:cubicBezTo>
                  <a:cubicBezTo>
                    <a:pt x="38986" y="33471"/>
                    <a:pt x="43005" y="37919"/>
                    <a:pt x="46568" y="42767"/>
                  </a:cubicBezTo>
                  <a:cubicBezTo>
                    <a:pt x="49892" y="47292"/>
                    <a:pt x="52302" y="52502"/>
                    <a:pt x="56617" y="56150"/>
                  </a:cubicBezTo>
                  <a:cubicBezTo>
                    <a:pt x="61122" y="59970"/>
                    <a:pt x="67161" y="56293"/>
                    <a:pt x="66189" y="50578"/>
                  </a:cubicBezTo>
                  <a:cubicBezTo>
                    <a:pt x="63817" y="36796"/>
                    <a:pt x="47902" y="21822"/>
                    <a:pt x="37262" y="136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174969" y="5455766"/>
              <a:ext cx="23208" cy="156867"/>
            </a:xfrm>
            <a:custGeom>
              <a:avLst/>
              <a:gdLst/>
              <a:ahLst/>
              <a:cxnLst/>
              <a:rect l="l" t="t" r="r" b="b"/>
              <a:pathLst>
                <a:path w="23208" h="156867" extrusionOk="0">
                  <a:moveTo>
                    <a:pt x="14274" y="2249"/>
                  </a:moveTo>
                  <a:cubicBezTo>
                    <a:pt x="1310" y="22384"/>
                    <a:pt x="291" y="49160"/>
                    <a:pt x="25" y="72429"/>
                  </a:cubicBezTo>
                  <a:cubicBezTo>
                    <a:pt x="-271" y="97928"/>
                    <a:pt x="2139" y="123350"/>
                    <a:pt x="4596" y="148705"/>
                  </a:cubicBezTo>
                  <a:cubicBezTo>
                    <a:pt x="5644" y="159507"/>
                    <a:pt x="22627" y="159669"/>
                    <a:pt x="21637" y="148705"/>
                  </a:cubicBezTo>
                  <a:cubicBezTo>
                    <a:pt x="19455" y="124521"/>
                    <a:pt x="17312" y="100280"/>
                    <a:pt x="17513" y="75972"/>
                  </a:cubicBezTo>
                  <a:cubicBezTo>
                    <a:pt x="17713" y="52026"/>
                    <a:pt x="23103" y="28500"/>
                    <a:pt x="23208" y="4668"/>
                  </a:cubicBezTo>
                  <a:cubicBezTo>
                    <a:pt x="23218" y="-237"/>
                    <a:pt x="16779" y="-1656"/>
                    <a:pt x="14274" y="22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9401605" y="5475302"/>
              <a:ext cx="24352" cy="113412"/>
            </a:xfrm>
            <a:custGeom>
              <a:avLst/>
              <a:gdLst/>
              <a:ahLst/>
              <a:cxnLst/>
              <a:rect l="l" t="t" r="r" b="b"/>
              <a:pathLst>
                <a:path w="24352" h="113412" extrusionOk="0">
                  <a:moveTo>
                    <a:pt x="15714" y="3078"/>
                  </a:moveTo>
                  <a:cubicBezTo>
                    <a:pt x="9799" y="21366"/>
                    <a:pt x="5236" y="40035"/>
                    <a:pt x="2731" y="59103"/>
                  </a:cubicBezTo>
                  <a:cubicBezTo>
                    <a:pt x="445" y="76497"/>
                    <a:pt x="-2783" y="95137"/>
                    <a:pt x="4456" y="111539"/>
                  </a:cubicBezTo>
                  <a:cubicBezTo>
                    <a:pt x="5865" y="114730"/>
                    <a:pt x="10494" y="113453"/>
                    <a:pt x="11390" y="110634"/>
                  </a:cubicBezTo>
                  <a:cubicBezTo>
                    <a:pt x="16524" y="94556"/>
                    <a:pt x="13714" y="76763"/>
                    <a:pt x="15019" y="59932"/>
                  </a:cubicBezTo>
                  <a:cubicBezTo>
                    <a:pt x="16447" y="41482"/>
                    <a:pt x="19467" y="23308"/>
                    <a:pt x="24182" y="5421"/>
                  </a:cubicBezTo>
                  <a:cubicBezTo>
                    <a:pt x="25630" y="-85"/>
                    <a:pt x="17438" y="-2285"/>
                    <a:pt x="15714" y="307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9360573" y="5462805"/>
              <a:ext cx="44017" cy="138495"/>
            </a:xfrm>
            <a:custGeom>
              <a:avLst/>
              <a:gdLst/>
              <a:ahLst/>
              <a:cxnLst/>
              <a:rect l="l" t="t" r="r" b="b"/>
              <a:pathLst>
                <a:path w="44017" h="138495" extrusionOk="0">
                  <a:moveTo>
                    <a:pt x="6607" y="1344"/>
                  </a:moveTo>
                  <a:cubicBezTo>
                    <a:pt x="3902" y="-2123"/>
                    <a:pt x="-489" y="1830"/>
                    <a:pt x="44" y="5164"/>
                  </a:cubicBezTo>
                  <a:cubicBezTo>
                    <a:pt x="3473" y="26804"/>
                    <a:pt x="12998" y="48102"/>
                    <a:pt x="18951" y="69200"/>
                  </a:cubicBezTo>
                  <a:cubicBezTo>
                    <a:pt x="24991" y="90593"/>
                    <a:pt x="29658" y="112529"/>
                    <a:pt x="33020" y="134503"/>
                  </a:cubicBezTo>
                  <a:cubicBezTo>
                    <a:pt x="33973" y="140695"/>
                    <a:pt x="44478" y="139285"/>
                    <a:pt x="44002" y="133018"/>
                  </a:cubicBezTo>
                  <a:cubicBezTo>
                    <a:pt x="42212" y="109500"/>
                    <a:pt x="38564" y="86441"/>
                    <a:pt x="32648" y="63600"/>
                  </a:cubicBezTo>
                  <a:cubicBezTo>
                    <a:pt x="27210" y="42588"/>
                    <a:pt x="20142" y="18680"/>
                    <a:pt x="6607" y="13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9323231" y="5452666"/>
              <a:ext cx="47743" cy="162046"/>
            </a:xfrm>
            <a:custGeom>
              <a:avLst/>
              <a:gdLst/>
              <a:ahLst/>
              <a:cxnLst/>
              <a:rect l="l" t="t" r="r" b="b"/>
              <a:pathLst>
                <a:path w="47743" h="162046" extrusionOk="0">
                  <a:moveTo>
                    <a:pt x="5658" y="920"/>
                  </a:moveTo>
                  <a:cubicBezTo>
                    <a:pt x="2858" y="-1623"/>
                    <a:pt x="-1362" y="1558"/>
                    <a:pt x="429" y="4950"/>
                  </a:cubicBezTo>
                  <a:cubicBezTo>
                    <a:pt x="12668" y="28152"/>
                    <a:pt x="23613" y="50526"/>
                    <a:pt x="29538" y="76253"/>
                  </a:cubicBezTo>
                  <a:cubicBezTo>
                    <a:pt x="35433" y="101828"/>
                    <a:pt x="35281" y="128403"/>
                    <a:pt x="29232" y="153930"/>
                  </a:cubicBezTo>
                  <a:cubicBezTo>
                    <a:pt x="27299" y="162083"/>
                    <a:pt x="39710" y="165550"/>
                    <a:pt x="41815" y="157397"/>
                  </a:cubicBezTo>
                  <a:cubicBezTo>
                    <a:pt x="55169" y="105657"/>
                    <a:pt x="47139" y="38592"/>
                    <a:pt x="5658" y="9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9263843" y="5489729"/>
              <a:ext cx="24612" cy="127853"/>
            </a:xfrm>
            <a:custGeom>
              <a:avLst/>
              <a:gdLst/>
              <a:ahLst/>
              <a:cxnLst/>
              <a:rect l="l" t="t" r="r" b="b"/>
              <a:pathLst>
                <a:path w="24612" h="127853" extrusionOk="0">
                  <a:moveTo>
                    <a:pt x="21574" y="65108"/>
                  </a:moveTo>
                  <a:cubicBezTo>
                    <a:pt x="19107" y="43981"/>
                    <a:pt x="14630" y="23227"/>
                    <a:pt x="8287" y="2928"/>
                  </a:cubicBezTo>
                  <a:cubicBezTo>
                    <a:pt x="6677" y="-2206"/>
                    <a:pt x="-1362" y="-34"/>
                    <a:pt x="200" y="5157"/>
                  </a:cubicBezTo>
                  <a:cubicBezTo>
                    <a:pt x="6248" y="25303"/>
                    <a:pt x="10621" y="45934"/>
                    <a:pt x="12668" y="66889"/>
                  </a:cubicBezTo>
                  <a:cubicBezTo>
                    <a:pt x="13592" y="76357"/>
                    <a:pt x="13640" y="85891"/>
                    <a:pt x="13640" y="95397"/>
                  </a:cubicBezTo>
                  <a:cubicBezTo>
                    <a:pt x="13630" y="105189"/>
                    <a:pt x="11754" y="115466"/>
                    <a:pt x="14421" y="124991"/>
                  </a:cubicBezTo>
                  <a:cubicBezTo>
                    <a:pt x="15249" y="127935"/>
                    <a:pt x="20212" y="129182"/>
                    <a:pt x="21602" y="125925"/>
                  </a:cubicBezTo>
                  <a:cubicBezTo>
                    <a:pt x="25289" y="117257"/>
                    <a:pt x="24651" y="108256"/>
                    <a:pt x="24422" y="98969"/>
                  </a:cubicBezTo>
                  <a:cubicBezTo>
                    <a:pt x="24137" y="87625"/>
                    <a:pt x="22888" y="76376"/>
                    <a:pt x="21574" y="651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9242928" y="5541380"/>
              <a:ext cx="24791" cy="65782"/>
            </a:xfrm>
            <a:custGeom>
              <a:avLst/>
              <a:gdLst/>
              <a:ahLst/>
              <a:cxnLst/>
              <a:rect l="l" t="t" r="r" b="b"/>
              <a:pathLst>
                <a:path w="24791" h="65782" extrusionOk="0">
                  <a:moveTo>
                    <a:pt x="13105" y="3408"/>
                  </a:moveTo>
                  <a:cubicBezTo>
                    <a:pt x="10075" y="-3727"/>
                    <a:pt x="-2507" y="1455"/>
                    <a:pt x="445" y="8742"/>
                  </a:cubicBezTo>
                  <a:cubicBezTo>
                    <a:pt x="4884" y="19676"/>
                    <a:pt x="8180" y="31087"/>
                    <a:pt x="9456" y="42850"/>
                  </a:cubicBezTo>
                  <a:cubicBezTo>
                    <a:pt x="10294" y="50537"/>
                    <a:pt x="8790" y="60577"/>
                    <a:pt x="16057" y="65425"/>
                  </a:cubicBezTo>
                  <a:cubicBezTo>
                    <a:pt x="16819" y="65939"/>
                    <a:pt x="17905" y="65863"/>
                    <a:pt x="18676" y="65425"/>
                  </a:cubicBezTo>
                  <a:cubicBezTo>
                    <a:pt x="27411" y="60443"/>
                    <a:pt x="24572" y="47432"/>
                    <a:pt x="23420" y="39259"/>
                  </a:cubicBezTo>
                  <a:cubicBezTo>
                    <a:pt x="21667" y="26772"/>
                    <a:pt x="18019" y="14990"/>
                    <a:pt x="13105" y="34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4" name="Google Shape;1164;p8" descr="Парк с скамейкаами и деревьями"/>
          <p:cNvGrpSpPr/>
          <p:nvPr/>
        </p:nvGrpSpPr>
        <p:grpSpPr>
          <a:xfrm>
            <a:off x="9116698" y="4717134"/>
            <a:ext cx="456026" cy="889809"/>
            <a:chOff x="9116698" y="4717134"/>
            <a:chExt cx="456026" cy="889809"/>
          </a:xfrm>
          <a:solidFill>
            <a:srgbClr val="94A03A"/>
          </a:solidFill>
        </p:grpSpPr>
        <p:sp>
          <p:nvSpPr>
            <p:cNvPr id="1165" name="Google Shape;1165;p8"/>
            <p:cNvSpPr/>
            <p:nvPr/>
          </p:nvSpPr>
          <p:spPr>
            <a:xfrm>
              <a:off x="9180579" y="4910685"/>
              <a:ext cx="20200" cy="36796"/>
            </a:xfrm>
            <a:custGeom>
              <a:avLst/>
              <a:gdLst/>
              <a:ahLst/>
              <a:cxnLst/>
              <a:rect l="l" t="t" r="r" b="b"/>
              <a:pathLst>
                <a:path w="20200" h="36796" extrusionOk="0">
                  <a:moveTo>
                    <a:pt x="9626" y="19778"/>
                  </a:moveTo>
                  <a:cubicBezTo>
                    <a:pt x="7588" y="13216"/>
                    <a:pt x="11645" y="7253"/>
                    <a:pt x="17570" y="4710"/>
                  </a:cubicBezTo>
                  <a:cubicBezTo>
                    <a:pt x="20351" y="3519"/>
                    <a:pt x="18275" y="-500"/>
                    <a:pt x="15608" y="52"/>
                  </a:cubicBezTo>
                  <a:cubicBezTo>
                    <a:pt x="6502" y="1957"/>
                    <a:pt x="-813" y="10482"/>
                    <a:pt x="73" y="19997"/>
                  </a:cubicBezTo>
                  <a:cubicBezTo>
                    <a:pt x="806" y="27827"/>
                    <a:pt x="9331" y="40581"/>
                    <a:pt x="18428" y="35723"/>
                  </a:cubicBezTo>
                  <a:cubicBezTo>
                    <a:pt x="20190" y="34780"/>
                    <a:pt x="20666" y="32409"/>
                    <a:pt x="19732" y="30732"/>
                  </a:cubicBezTo>
                  <a:cubicBezTo>
                    <a:pt x="17170" y="26122"/>
                    <a:pt x="11350" y="25331"/>
                    <a:pt x="9626" y="1977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9116698" y="4717134"/>
              <a:ext cx="456026" cy="889809"/>
            </a:xfrm>
            <a:custGeom>
              <a:avLst/>
              <a:gdLst/>
              <a:ahLst/>
              <a:cxnLst/>
              <a:rect l="l" t="t" r="r" b="b"/>
              <a:pathLst>
                <a:path w="456026" h="889809" extrusionOk="0">
                  <a:moveTo>
                    <a:pt x="455926" y="167114"/>
                  </a:moveTo>
                  <a:cubicBezTo>
                    <a:pt x="455259" y="157637"/>
                    <a:pt x="449925" y="142835"/>
                    <a:pt x="441925" y="134786"/>
                  </a:cubicBezTo>
                  <a:cubicBezTo>
                    <a:pt x="445830" y="119251"/>
                    <a:pt x="449258" y="103068"/>
                    <a:pt x="449925" y="87399"/>
                  </a:cubicBezTo>
                  <a:cubicBezTo>
                    <a:pt x="450687" y="68559"/>
                    <a:pt x="437924" y="53928"/>
                    <a:pt x="434114" y="36069"/>
                  </a:cubicBezTo>
                  <a:cubicBezTo>
                    <a:pt x="431066" y="22115"/>
                    <a:pt x="424589" y="9133"/>
                    <a:pt x="408587" y="8237"/>
                  </a:cubicBezTo>
                  <a:cubicBezTo>
                    <a:pt x="399500" y="7732"/>
                    <a:pt x="389708" y="10895"/>
                    <a:pt x="380554" y="15114"/>
                  </a:cubicBezTo>
                  <a:cubicBezTo>
                    <a:pt x="371068" y="3894"/>
                    <a:pt x="357628" y="-2136"/>
                    <a:pt x="342864" y="693"/>
                  </a:cubicBezTo>
                  <a:cubicBezTo>
                    <a:pt x="329958" y="3170"/>
                    <a:pt x="312708" y="14124"/>
                    <a:pt x="308327" y="27373"/>
                  </a:cubicBezTo>
                  <a:cubicBezTo>
                    <a:pt x="300469" y="28201"/>
                    <a:pt x="293515" y="31030"/>
                    <a:pt x="289305" y="39136"/>
                  </a:cubicBezTo>
                  <a:cubicBezTo>
                    <a:pt x="283295" y="50709"/>
                    <a:pt x="281237" y="65749"/>
                    <a:pt x="279551" y="78522"/>
                  </a:cubicBezTo>
                  <a:cubicBezTo>
                    <a:pt x="277465" y="94286"/>
                    <a:pt x="277875" y="109431"/>
                    <a:pt x="279094" y="125242"/>
                  </a:cubicBezTo>
                  <a:cubicBezTo>
                    <a:pt x="280676" y="145816"/>
                    <a:pt x="285276" y="170915"/>
                    <a:pt x="304478" y="182592"/>
                  </a:cubicBezTo>
                  <a:cubicBezTo>
                    <a:pt x="309422" y="185602"/>
                    <a:pt x="314861" y="187135"/>
                    <a:pt x="320462" y="187764"/>
                  </a:cubicBezTo>
                  <a:cubicBezTo>
                    <a:pt x="307060" y="196270"/>
                    <a:pt x="294582" y="206719"/>
                    <a:pt x="283095" y="217102"/>
                  </a:cubicBezTo>
                  <a:cubicBezTo>
                    <a:pt x="265759" y="232780"/>
                    <a:pt x="249986" y="250048"/>
                    <a:pt x="235756" y="268584"/>
                  </a:cubicBezTo>
                  <a:cubicBezTo>
                    <a:pt x="229755" y="276394"/>
                    <a:pt x="224049" y="284443"/>
                    <a:pt x="218620" y="292682"/>
                  </a:cubicBezTo>
                  <a:cubicBezTo>
                    <a:pt x="206847" y="278004"/>
                    <a:pt x="187388" y="270680"/>
                    <a:pt x="169528" y="265203"/>
                  </a:cubicBezTo>
                  <a:cubicBezTo>
                    <a:pt x="175558" y="253220"/>
                    <a:pt x="177730" y="238694"/>
                    <a:pt x="178701" y="226055"/>
                  </a:cubicBezTo>
                  <a:cubicBezTo>
                    <a:pt x="179863" y="210862"/>
                    <a:pt x="180377" y="196223"/>
                    <a:pt x="178463" y="181058"/>
                  </a:cubicBezTo>
                  <a:cubicBezTo>
                    <a:pt x="176805" y="167914"/>
                    <a:pt x="174748" y="152836"/>
                    <a:pt x="168852" y="140825"/>
                  </a:cubicBezTo>
                  <a:cubicBezTo>
                    <a:pt x="164785" y="132538"/>
                    <a:pt x="158279" y="129424"/>
                    <a:pt x="150555" y="128385"/>
                  </a:cubicBezTo>
                  <a:cubicBezTo>
                    <a:pt x="144706" y="116632"/>
                    <a:pt x="130381" y="106611"/>
                    <a:pt x="117884" y="104220"/>
                  </a:cubicBezTo>
                  <a:cubicBezTo>
                    <a:pt x="103453" y="101458"/>
                    <a:pt x="90995" y="108602"/>
                    <a:pt x="81174" y="118622"/>
                  </a:cubicBezTo>
                  <a:cubicBezTo>
                    <a:pt x="74326" y="115203"/>
                    <a:pt x="67354" y="111736"/>
                    <a:pt x="59858" y="110097"/>
                  </a:cubicBezTo>
                  <a:cubicBezTo>
                    <a:pt x="45665" y="106992"/>
                    <a:pt x="32435" y="111755"/>
                    <a:pt x="26749" y="125747"/>
                  </a:cubicBezTo>
                  <a:cubicBezTo>
                    <a:pt x="23901" y="132767"/>
                    <a:pt x="23520" y="140434"/>
                    <a:pt x="21129" y="147578"/>
                  </a:cubicBezTo>
                  <a:cubicBezTo>
                    <a:pt x="17928" y="157132"/>
                    <a:pt x="11308" y="165219"/>
                    <a:pt x="8966" y="175134"/>
                  </a:cubicBezTo>
                  <a:cubicBezTo>
                    <a:pt x="6632" y="185002"/>
                    <a:pt x="8384" y="195156"/>
                    <a:pt x="10004" y="204976"/>
                  </a:cubicBezTo>
                  <a:cubicBezTo>
                    <a:pt x="11585" y="214597"/>
                    <a:pt x="13452" y="224169"/>
                    <a:pt x="15633" y="233675"/>
                  </a:cubicBezTo>
                  <a:cubicBezTo>
                    <a:pt x="7375" y="240800"/>
                    <a:pt x="1898" y="255706"/>
                    <a:pt x="507" y="264536"/>
                  </a:cubicBezTo>
                  <a:cubicBezTo>
                    <a:pt x="-1988" y="280481"/>
                    <a:pt x="4965" y="296025"/>
                    <a:pt x="16071" y="307255"/>
                  </a:cubicBezTo>
                  <a:cubicBezTo>
                    <a:pt x="27663" y="318981"/>
                    <a:pt x="43741" y="326934"/>
                    <a:pt x="59057" y="332582"/>
                  </a:cubicBezTo>
                  <a:cubicBezTo>
                    <a:pt x="70297" y="336726"/>
                    <a:pt x="84423" y="337259"/>
                    <a:pt x="91262" y="325839"/>
                  </a:cubicBezTo>
                  <a:cubicBezTo>
                    <a:pt x="92652" y="323515"/>
                    <a:pt x="92338" y="319962"/>
                    <a:pt x="90261" y="318095"/>
                  </a:cubicBezTo>
                  <a:cubicBezTo>
                    <a:pt x="86956" y="315123"/>
                    <a:pt x="83917" y="311961"/>
                    <a:pt x="81146" y="308579"/>
                  </a:cubicBezTo>
                  <a:cubicBezTo>
                    <a:pt x="87794" y="308313"/>
                    <a:pt x="94910" y="307094"/>
                    <a:pt x="101177" y="304570"/>
                  </a:cubicBezTo>
                  <a:cubicBezTo>
                    <a:pt x="99358" y="322200"/>
                    <a:pt x="109502" y="338640"/>
                    <a:pt x="119731" y="352861"/>
                  </a:cubicBezTo>
                  <a:cubicBezTo>
                    <a:pt x="123132" y="357585"/>
                    <a:pt x="131248" y="354947"/>
                    <a:pt x="129552" y="348718"/>
                  </a:cubicBezTo>
                  <a:cubicBezTo>
                    <a:pt x="126399" y="337107"/>
                    <a:pt x="126247" y="325258"/>
                    <a:pt x="129514" y="313628"/>
                  </a:cubicBezTo>
                  <a:cubicBezTo>
                    <a:pt x="130152" y="311351"/>
                    <a:pt x="131076" y="309151"/>
                    <a:pt x="132133" y="306989"/>
                  </a:cubicBezTo>
                  <a:cubicBezTo>
                    <a:pt x="146650" y="339545"/>
                    <a:pt x="160870" y="372540"/>
                    <a:pt x="169728" y="407096"/>
                  </a:cubicBezTo>
                  <a:cubicBezTo>
                    <a:pt x="173843" y="423156"/>
                    <a:pt x="176272" y="439291"/>
                    <a:pt x="176920" y="455398"/>
                  </a:cubicBezTo>
                  <a:cubicBezTo>
                    <a:pt x="160384" y="434709"/>
                    <a:pt x="133829" y="420308"/>
                    <a:pt x="110569" y="409658"/>
                  </a:cubicBezTo>
                  <a:cubicBezTo>
                    <a:pt x="107101" y="408068"/>
                    <a:pt x="104092" y="411250"/>
                    <a:pt x="105558" y="414659"/>
                  </a:cubicBezTo>
                  <a:cubicBezTo>
                    <a:pt x="106521" y="416888"/>
                    <a:pt x="107464" y="419117"/>
                    <a:pt x="108416" y="421346"/>
                  </a:cubicBezTo>
                  <a:cubicBezTo>
                    <a:pt x="99777" y="417641"/>
                    <a:pt x="90566" y="415917"/>
                    <a:pt x="80831" y="416326"/>
                  </a:cubicBezTo>
                  <a:cubicBezTo>
                    <a:pt x="78174" y="416441"/>
                    <a:pt x="75345" y="419174"/>
                    <a:pt x="76479" y="422041"/>
                  </a:cubicBezTo>
                  <a:cubicBezTo>
                    <a:pt x="77574" y="424842"/>
                    <a:pt x="78841" y="427471"/>
                    <a:pt x="80289" y="429966"/>
                  </a:cubicBezTo>
                  <a:cubicBezTo>
                    <a:pt x="71611" y="428395"/>
                    <a:pt x="62753" y="428871"/>
                    <a:pt x="53676" y="431414"/>
                  </a:cubicBezTo>
                  <a:cubicBezTo>
                    <a:pt x="50304" y="432357"/>
                    <a:pt x="49285" y="436577"/>
                    <a:pt x="51657" y="439062"/>
                  </a:cubicBezTo>
                  <a:cubicBezTo>
                    <a:pt x="60134" y="447940"/>
                    <a:pt x="70507" y="454607"/>
                    <a:pt x="82174" y="458484"/>
                  </a:cubicBezTo>
                  <a:cubicBezTo>
                    <a:pt x="94528" y="462589"/>
                    <a:pt x="105854" y="461694"/>
                    <a:pt x="118569" y="460751"/>
                  </a:cubicBezTo>
                  <a:cubicBezTo>
                    <a:pt x="132714" y="459703"/>
                    <a:pt x="141477" y="471914"/>
                    <a:pt x="154098" y="475848"/>
                  </a:cubicBezTo>
                  <a:cubicBezTo>
                    <a:pt x="160803" y="477934"/>
                    <a:pt x="169271" y="479496"/>
                    <a:pt x="176624" y="478029"/>
                  </a:cubicBezTo>
                  <a:cubicBezTo>
                    <a:pt x="175558" y="493831"/>
                    <a:pt x="172710" y="509576"/>
                    <a:pt x="167871" y="525178"/>
                  </a:cubicBezTo>
                  <a:cubicBezTo>
                    <a:pt x="162689" y="541895"/>
                    <a:pt x="156622" y="558344"/>
                    <a:pt x="150326" y="574727"/>
                  </a:cubicBezTo>
                  <a:cubicBezTo>
                    <a:pt x="118598" y="562801"/>
                    <a:pt x="79336" y="561068"/>
                    <a:pt x="51647" y="582994"/>
                  </a:cubicBezTo>
                  <a:cubicBezTo>
                    <a:pt x="47332" y="586414"/>
                    <a:pt x="52000" y="594215"/>
                    <a:pt x="57067" y="592301"/>
                  </a:cubicBezTo>
                  <a:cubicBezTo>
                    <a:pt x="63801" y="589757"/>
                    <a:pt x="70554" y="589834"/>
                    <a:pt x="76536" y="592425"/>
                  </a:cubicBezTo>
                  <a:cubicBezTo>
                    <a:pt x="66363" y="596197"/>
                    <a:pt x="56581" y="602988"/>
                    <a:pt x="53371" y="612875"/>
                  </a:cubicBezTo>
                  <a:cubicBezTo>
                    <a:pt x="49685" y="624219"/>
                    <a:pt x="59315" y="625800"/>
                    <a:pt x="69068" y="625076"/>
                  </a:cubicBezTo>
                  <a:cubicBezTo>
                    <a:pt x="68782" y="625438"/>
                    <a:pt x="68487" y="625800"/>
                    <a:pt x="68192" y="626162"/>
                  </a:cubicBezTo>
                  <a:cubicBezTo>
                    <a:pt x="65363" y="629667"/>
                    <a:pt x="66801" y="636306"/>
                    <a:pt x="72249" y="635963"/>
                  </a:cubicBezTo>
                  <a:cubicBezTo>
                    <a:pt x="92557" y="634696"/>
                    <a:pt x="114436" y="630182"/>
                    <a:pt x="132704" y="620066"/>
                  </a:cubicBezTo>
                  <a:cubicBezTo>
                    <a:pt x="130723" y="625248"/>
                    <a:pt x="128771" y="630439"/>
                    <a:pt x="126875" y="635639"/>
                  </a:cubicBezTo>
                  <a:cubicBezTo>
                    <a:pt x="113483" y="672339"/>
                    <a:pt x="101644" y="709744"/>
                    <a:pt x="93814" y="748054"/>
                  </a:cubicBezTo>
                  <a:cubicBezTo>
                    <a:pt x="85289" y="789754"/>
                    <a:pt x="81860" y="832378"/>
                    <a:pt x="86737" y="874764"/>
                  </a:cubicBezTo>
                  <a:cubicBezTo>
                    <a:pt x="87404" y="880574"/>
                    <a:pt x="95128" y="881604"/>
                    <a:pt x="97291" y="877746"/>
                  </a:cubicBezTo>
                  <a:cubicBezTo>
                    <a:pt x="97138" y="879746"/>
                    <a:pt x="96967" y="881737"/>
                    <a:pt x="96833" y="883737"/>
                  </a:cubicBezTo>
                  <a:cubicBezTo>
                    <a:pt x="96290" y="891891"/>
                    <a:pt x="108826" y="891776"/>
                    <a:pt x="109483" y="883737"/>
                  </a:cubicBezTo>
                  <a:cubicBezTo>
                    <a:pt x="110092" y="876289"/>
                    <a:pt x="110864" y="868859"/>
                    <a:pt x="111797" y="861458"/>
                  </a:cubicBezTo>
                  <a:cubicBezTo>
                    <a:pt x="112026" y="864935"/>
                    <a:pt x="112292" y="868402"/>
                    <a:pt x="112607" y="871879"/>
                  </a:cubicBezTo>
                  <a:cubicBezTo>
                    <a:pt x="113150" y="877746"/>
                    <a:pt x="122427" y="877727"/>
                    <a:pt x="121789" y="871879"/>
                  </a:cubicBezTo>
                  <a:cubicBezTo>
                    <a:pt x="119731" y="852885"/>
                    <a:pt x="119188" y="833902"/>
                    <a:pt x="119865" y="814985"/>
                  </a:cubicBezTo>
                  <a:cubicBezTo>
                    <a:pt x="120951" y="810128"/>
                    <a:pt x="122075" y="805270"/>
                    <a:pt x="123303" y="800441"/>
                  </a:cubicBezTo>
                  <a:cubicBezTo>
                    <a:pt x="126637" y="787363"/>
                    <a:pt x="130371" y="774361"/>
                    <a:pt x="134590" y="761541"/>
                  </a:cubicBezTo>
                  <a:cubicBezTo>
                    <a:pt x="138934" y="748358"/>
                    <a:pt x="144973" y="735128"/>
                    <a:pt x="147793" y="721536"/>
                  </a:cubicBezTo>
                  <a:cubicBezTo>
                    <a:pt x="148992" y="715783"/>
                    <a:pt x="141744" y="712744"/>
                    <a:pt x="138420" y="717583"/>
                  </a:cubicBezTo>
                  <a:cubicBezTo>
                    <a:pt x="134914" y="722698"/>
                    <a:pt x="132057" y="728441"/>
                    <a:pt x="129552" y="734366"/>
                  </a:cubicBezTo>
                  <a:cubicBezTo>
                    <a:pt x="136153" y="700885"/>
                    <a:pt x="145535" y="667862"/>
                    <a:pt x="156193" y="635611"/>
                  </a:cubicBezTo>
                  <a:cubicBezTo>
                    <a:pt x="168585" y="598120"/>
                    <a:pt x="185197" y="561706"/>
                    <a:pt x="195789" y="523682"/>
                  </a:cubicBezTo>
                  <a:cubicBezTo>
                    <a:pt x="196351" y="521654"/>
                    <a:pt x="196865" y="519615"/>
                    <a:pt x="197351" y="517587"/>
                  </a:cubicBezTo>
                  <a:cubicBezTo>
                    <a:pt x="199551" y="523606"/>
                    <a:pt x="202228" y="529540"/>
                    <a:pt x="204333" y="535246"/>
                  </a:cubicBezTo>
                  <a:cubicBezTo>
                    <a:pt x="208371" y="546200"/>
                    <a:pt x="212429" y="557154"/>
                    <a:pt x="216439" y="568126"/>
                  </a:cubicBezTo>
                  <a:cubicBezTo>
                    <a:pt x="218868" y="574765"/>
                    <a:pt x="220821" y="585405"/>
                    <a:pt x="229907" y="584643"/>
                  </a:cubicBezTo>
                  <a:cubicBezTo>
                    <a:pt x="239471" y="583843"/>
                    <a:pt x="240023" y="575270"/>
                    <a:pt x="240004" y="567450"/>
                  </a:cubicBezTo>
                  <a:cubicBezTo>
                    <a:pt x="244042" y="569498"/>
                    <a:pt x="248081" y="571555"/>
                    <a:pt x="252186" y="573489"/>
                  </a:cubicBezTo>
                  <a:cubicBezTo>
                    <a:pt x="256692" y="575622"/>
                    <a:pt x="261387" y="572126"/>
                    <a:pt x="260397" y="567174"/>
                  </a:cubicBezTo>
                  <a:cubicBezTo>
                    <a:pt x="258673" y="558496"/>
                    <a:pt x="256968" y="549828"/>
                    <a:pt x="255253" y="541152"/>
                  </a:cubicBezTo>
                  <a:cubicBezTo>
                    <a:pt x="262473" y="541742"/>
                    <a:pt x="269389" y="543304"/>
                    <a:pt x="276409" y="545733"/>
                  </a:cubicBezTo>
                  <a:cubicBezTo>
                    <a:pt x="281066" y="547343"/>
                    <a:pt x="285334" y="541475"/>
                    <a:pt x="282790" y="537437"/>
                  </a:cubicBezTo>
                  <a:cubicBezTo>
                    <a:pt x="264721" y="508747"/>
                    <a:pt x="237508" y="487868"/>
                    <a:pt x="204847" y="478629"/>
                  </a:cubicBezTo>
                  <a:cubicBezTo>
                    <a:pt x="203780" y="478325"/>
                    <a:pt x="202885" y="478515"/>
                    <a:pt x="202218" y="478972"/>
                  </a:cubicBezTo>
                  <a:cubicBezTo>
                    <a:pt x="202580" y="462465"/>
                    <a:pt x="200904" y="445959"/>
                    <a:pt x="197827" y="429490"/>
                  </a:cubicBezTo>
                  <a:cubicBezTo>
                    <a:pt x="206114" y="435243"/>
                    <a:pt x="216677" y="439862"/>
                    <a:pt x="224402" y="434166"/>
                  </a:cubicBezTo>
                  <a:cubicBezTo>
                    <a:pt x="226335" y="432738"/>
                    <a:pt x="227517" y="430814"/>
                    <a:pt x="228050" y="428747"/>
                  </a:cubicBezTo>
                  <a:cubicBezTo>
                    <a:pt x="234574" y="430033"/>
                    <a:pt x="241185" y="430833"/>
                    <a:pt x="247862" y="431023"/>
                  </a:cubicBezTo>
                  <a:cubicBezTo>
                    <a:pt x="255549" y="431243"/>
                    <a:pt x="267579" y="431995"/>
                    <a:pt x="274703" y="428318"/>
                  </a:cubicBezTo>
                  <a:cubicBezTo>
                    <a:pt x="279057" y="426070"/>
                    <a:pt x="280895" y="421260"/>
                    <a:pt x="278742" y="416745"/>
                  </a:cubicBezTo>
                  <a:cubicBezTo>
                    <a:pt x="277856" y="414898"/>
                    <a:pt x="276732" y="413631"/>
                    <a:pt x="275437" y="412716"/>
                  </a:cubicBezTo>
                  <a:cubicBezTo>
                    <a:pt x="279104" y="410221"/>
                    <a:pt x="282495" y="407182"/>
                    <a:pt x="285857" y="403744"/>
                  </a:cubicBezTo>
                  <a:cubicBezTo>
                    <a:pt x="296497" y="392828"/>
                    <a:pt x="307098" y="383075"/>
                    <a:pt x="322767" y="380312"/>
                  </a:cubicBezTo>
                  <a:cubicBezTo>
                    <a:pt x="324281" y="380046"/>
                    <a:pt x="325053" y="378493"/>
                    <a:pt x="325186" y="377131"/>
                  </a:cubicBezTo>
                  <a:cubicBezTo>
                    <a:pt x="326224" y="366501"/>
                    <a:pt x="312317" y="364834"/>
                    <a:pt x="304554" y="364901"/>
                  </a:cubicBezTo>
                  <a:cubicBezTo>
                    <a:pt x="292687" y="365005"/>
                    <a:pt x="282142" y="369368"/>
                    <a:pt x="271598" y="373997"/>
                  </a:cubicBezTo>
                  <a:cubicBezTo>
                    <a:pt x="272732" y="371654"/>
                    <a:pt x="273856" y="369301"/>
                    <a:pt x="274989" y="366949"/>
                  </a:cubicBezTo>
                  <a:cubicBezTo>
                    <a:pt x="276694" y="363434"/>
                    <a:pt x="273884" y="359176"/>
                    <a:pt x="269826" y="360234"/>
                  </a:cubicBezTo>
                  <a:cubicBezTo>
                    <a:pt x="260797" y="362576"/>
                    <a:pt x="252462" y="366625"/>
                    <a:pt x="245157" y="372131"/>
                  </a:cubicBezTo>
                  <a:cubicBezTo>
                    <a:pt x="245652" y="371245"/>
                    <a:pt x="245738" y="369996"/>
                    <a:pt x="245147" y="369130"/>
                  </a:cubicBezTo>
                  <a:cubicBezTo>
                    <a:pt x="237175" y="357329"/>
                    <a:pt x="222668" y="371749"/>
                    <a:pt x="215248" y="377035"/>
                  </a:cubicBezTo>
                  <a:cubicBezTo>
                    <a:pt x="205704" y="383836"/>
                    <a:pt x="195589" y="391171"/>
                    <a:pt x="191560" y="402172"/>
                  </a:cubicBezTo>
                  <a:cubicBezTo>
                    <a:pt x="190883" y="399648"/>
                    <a:pt x="190197" y="397134"/>
                    <a:pt x="189474" y="394619"/>
                  </a:cubicBezTo>
                  <a:cubicBezTo>
                    <a:pt x="197180" y="365034"/>
                    <a:pt x="209000" y="336612"/>
                    <a:pt x="223411" y="309646"/>
                  </a:cubicBezTo>
                  <a:cubicBezTo>
                    <a:pt x="225126" y="308808"/>
                    <a:pt x="226383" y="307189"/>
                    <a:pt x="225849" y="305150"/>
                  </a:cubicBezTo>
                  <a:cubicBezTo>
                    <a:pt x="227659" y="301855"/>
                    <a:pt x="229498" y="298569"/>
                    <a:pt x="231374" y="295311"/>
                  </a:cubicBezTo>
                  <a:cubicBezTo>
                    <a:pt x="240023" y="280357"/>
                    <a:pt x="249719" y="266127"/>
                    <a:pt x="261397" y="253353"/>
                  </a:cubicBezTo>
                  <a:cubicBezTo>
                    <a:pt x="272808" y="240866"/>
                    <a:pt x="286105" y="230998"/>
                    <a:pt x="298659" y="219825"/>
                  </a:cubicBezTo>
                  <a:cubicBezTo>
                    <a:pt x="292582" y="240123"/>
                    <a:pt x="292172" y="261497"/>
                    <a:pt x="295954" y="282567"/>
                  </a:cubicBezTo>
                  <a:cubicBezTo>
                    <a:pt x="296515" y="285720"/>
                    <a:pt x="300973" y="285843"/>
                    <a:pt x="302459" y="283414"/>
                  </a:cubicBezTo>
                  <a:cubicBezTo>
                    <a:pt x="303841" y="281157"/>
                    <a:pt x="305231" y="278909"/>
                    <a:pt x="306612" y="276651"/>
                  </a:cubicBezTo>
                  <a:cubicBezTo>
                    <a:pt x="308498" y="285815"/>
                    <a:pt x="312260" y="294359"/>
                    <a:pt x="318157" y="302036"/>
                  </a:cubicBezTo>
                  <a:cubicBezTo>
                    <a:pt x="320214" y="304722"/>
                    <a:pt x="323910" y="305093"/>
                    <a:pt x="325900" y="302036"/>
                  </a:cubicBezTo>
                  <a:cubicBezTo>
                    <a:pt x="327405" y="299731"/>
                    <a:pt x="328662" y="297397"/>
                    <a:pt x="329739" y="295025"/>
                  </a:cubicBezTo>
                  <a:cubicBezTo>
                    <a:pt x="333416" y="302912"/>
                    <a:pt x="338883" y="309808"/>
                    <a:pt x="345998" y="315561"/>
                  </a:cubicBezTo>
                  <a:cubicBezTo>
                    <a:pt x="348427" y="317523"/>
                    <a:pt x="352913" y="317247"/>
                    <a:pt x="353647" y="313542"/>
                  </a:cubicBezTo>
                  <a:cubicBezTo>
                    <a:pt x="357828" y="292187"/>
                    <a:pt x="353018" y="269651"/>
                    <a:pt x="339026" y="252725"/>
                  </a:cubicBezTo>
                  <a:cubicBezTo>
                    <a:pt x="334473" y="247220"/>
                    <a:pt x="329472" y="242800"/>
                    <a:pt x="327758" y="235551"/>
                  </a:cubicBezTo>
                  <a:cubicBezTo>
                    <a:pt x="326233" y="229141"/>
                    <a:pt x="326691" y="222054"/>
                    <a:pt x="326634" y="215520"/>
                  </a:cubicBezTo>
                  <a:cubicBezTo>
                    <a:pt x="326576" y="208814"/>
                    <a:pt x="326586" y="201547"/>
                    <a:pt x="322528" y="196584"/>
                  </a:cubicBezTo>
                  <a:cubicBezTo>
                    <a:pt x="326167" y="193689"/>
                    <a:pt x="329796" y="190774"/>
                    <a:pt x="333387" y="187821"/>
                  </a:cubicBezTo>
                  <a:cubicBezTo>
                    <a:pt x="335340" y="187678"/>
                    <a:pt x="337283" y="187478"/>
                    <a:pt x="339197" y="187241"/>
                  </a:cubicBezTo>
                  <a:cubicBezTo>
                    <a:pt x="344436" y="193146"/>
                    <a:pt x="352932" y="197537"/>
                    <a:pt x="359295" y="200747"/>
                  </a:cubicBezTo>
                  <a:cubicBezTo>
                    <a:pt x="365496" y="203881"/>
                    <a:pt x="372192" y="206348"/>
                    <a:pt x="379088" y="207176"/>
                  </a:cubicBezTo>
                  <a:cubicBezTo>
                    <a:pt x="375973" y="211196"/>
                    <a:pt x="372487" y="214910"/>
                    <a:pt x="368648" y="218368"/>
                  </a:cubicBezTo>
                  <a:cubicBezTo>
                    <a:pt x="367124" y="219740"/>
                    <a:pt x="366810" y="222454"/>
                    <a:pt x="367896" y="224178"/>
                  </a:cubicBezTo>
                  <a:cubicBezTo>
                    <a:pt x="374354" y="234360"/>
                    <a:pt x="386727" y="233884"/>
                    <a:pt x="397099" y="230312"/>
                  </a:cubicBezTo>
                  <a:cubicBezTo>
                    <a:pt x="412016" y="225159"/>
                    <a:pt x="427827" y="217178"/>
                    <a:pt x="439257" y="206138"/>
                  </a:cubicBezTo>
                  <a:cubicBezTo>
                    <a:pt x="449735" y="196118"/>
                    <a:pt x="456974" y="181897"/>
                    <a:pt x="455926" y="167114"/>
                  </a:cubicBezTo>
                  <a:close/>
                  <a:moveTo>
                    <a:pt x="420969" y="31192"/>
                  </a:moveTo>
                  <a:cubicBezTo>
                    <a:pt x="423351" y="38203"/>
                    <a:pt x="423732" y="45699"/>
                    <a:pt x="426494" y="52662"/>
                  </a:cubicBezTo>
                  <a:cubicBezTo>
                    <a:pt x="429352" y="60167"/>
                    <a:pt x="434304" y="66816"/>
                    <a:pt x="436781" y="74493"/>
                  </a:cubicBezTo>
                  <a:cubicBezTo>
                    <a:pt x="439924" y="84285"/>
                    <a:pt x="437638" y="94753"/>
                    <a:pt x="435924" y="104592"/>
                  </a:cubicBezTo>
                  <a:cubicBezTo>
                    <a:pt x="434304" y="114060"/>
                    <a:pt x="432304" y="123471"/>
                    <a:pt x="430208" y="132843"/>
                  </a:cubicBezTo>
                  <a:cubicBezTo>
                    <a:pt x="427351" y="145664"/>
                    <a:pt x="424684" y="161771"/>
                    <a:pt x="413921" y="170314"/>
                  </a:cubicBezTo>
                  <a:cubicBezTo>
                    <a:pt x="407396" y="159504"/>
                    <a:pt x="399871" y="151836"/>
                    <a:pt x="388184" y="145378"/>
                  </a:cubicBezTo>
                  <a:cubicBezTo>
                    <a:pt x="386194" y="144273"/>
                    <a:pt x="383726" y="147112"/>
                    <a:pt x="385641" y="148674"/>
                  </a:cubicBezTo>
                  <a:cubicBezTo>
                    <a:pt x="388908" y="151322"/>
                    <a:pt x="392071" y="154474"/>
                    <a:pt x="394947" y="157932"/>
                  </a:cubicBezTo>
                  <a:cubicBezTo>
                    <a:pt x="383089" y="159228"/>
                    <a:pt x="372249" y="159799"/>
                    <a:pt x="360467" y="155103"/>
                  </a:cubicBezTo>
                  <a:cubicBezTo>
                    <a:pt x="347045" y="149759"/>
                    <a:pt x="336387" y="139825"/>
                    <a:pt x="330739" y="126433"/>
                  </a:cubicBezTo>
                  <a:cubicBezTo>
                    <a:pt x="325338" y="113603"/>
                    <a:pt x="325472" y="99163"/>
                    <a:pt x="331377" y="86514"/>
                  </a:cubicBezTo>
                  <a:cubicBezTo>
                    <a:pt x="336825" y="74836"/>
                    <a:pt x="345950" y="67587"/>
                    <a:pt x="356209" y="60777"/>
                  </a:cubicBezTo>
                  <a:cubicBezTo>
                    <a:pt x="356876" y="63778"/>
                    <a:pt x="357447" y="66730"/>
                    <a:pt x="357685" y="69568"/>
                  </a:cubicBezTo>
                  <a:cubicBezTo>
                    <a:pt x="359209" y="87933"/>
                    <a:pt x="355094" y="108821"/>
                    <a:pt x="362438" y="126252"/>
                  </a:cubicBezTo>
                  <a:cubicBezTo>
                    <a:pt x="367763" y="138872"/>
                    <a:pt x="381745" y="148988"/>
                    <a:pt x="395614" y="143330"/>
                  </a:cubicBezTo>
                  <a:cubicBezTo>
                    <a:pt x="409825" y="137529"/>
                    <a:pt x="414778" y="118737"/>
                    <a:pt x="417064" y="105125"/>
                  </a:cubicBezTo>
                  <a:cubicBezTo>
                    <a:pt x="418302" y="97782"/>
                    <a:pt x="418874" y="89771"/>
                    <a:pt x="415731" y="82799"/>
                  </a:cubicBezTo>
                  <a:cubicBezTo>
                    <a:pt x="412016" y="74636"/>
                    <a:pt x="403024" y="73264"/>
                    <a:pt x="399005" y="66187"/>
                  </a:cubicBezTo>
                  <a:cubicBezTo>
                    <a:pt x="398024" y="64454"/>
                    <a:pt x="395566" y="63311"/>
                    <a:pt x="393604" y="63987"/>
                  </a:cubicBezTo>
                  <a:cubicBezTo>
                    <a:pt x="387832" y="66006"/>
                    <a:pt x="382031" y="67940"/>
                    <a:pt x="376230" y="69902"/>
                  </a:cubicBezTo>
                  <a:cubicBezTo>
                    <a:pt x="370068" y="71988"/>
                    <a:pt x="372858" y="81894"/>
                    <a:pt x="378916" y="79627"/>
                  </a:cubicBezTo>
                  <a:cubicBezTo>
                    <a:pt x="383689" y="77836"/>
                    <a:pt x="388470" y="76036"/>
                    <a:pt x="393251" y="74284"/>
                  </a:cubicBezTo>
                  <a:cubicBezTo>
                    <a:pt x="395956" y="77017"/>
                    <a:pt x="399271" y="78513"/>
                    <a:pt x="402586" y="81122"/>
                  </a:cubicBezTo>
                  <a:cubicBezTo>
                    <a:pt x="410111" y="87066"/>
                    <a:pt x="409349" y="96762"/>
                    <a:pt x="407739" y="105287"/>
                  </a:cubicBezTo>
                  <a:cubicBezTo>
                    <a:pt x="405205" y="119022"/>
                    <a:pt x="394861" y="148474"/>
                    <a:pt x="376487" y="130833"/>
                  </a:cubicBezTo>
                  <a:cubicBezTo>
                    <a:pt x="376287" y="130643"/>
                    <a:pt x="376097" y="130443"/>
                    <a:pt x="375907" y="130243"/>
                  </a:cubicBezTo>
                  <a:cubicBezTo>
                    <a:pt x="375744" y="130071"/>
                    <a:pt x="375773" y="129938"/>
                    <a:pt x="375954" y="130033"/>
                  </a:cubicBezTo>
                  <a:cubicBezTo>
                    <a:pt x="378335" y="131319"/>
                    <a:pt x="381612" y="131510"/>
                    <a:pt x="384698" y="129681"/>
                  </a:cubicBezTo>
                  <a:cubicBezTo>
                    <a:pt x="400900" y="120118"/>
                    <a:pt x="397405" y="95276"/>
                    <a:pt x="378459" y="91971"/>
                  </a:cubicBezTo>
                  <a:cubicBezTo>
                    <a:pt x="374973" y="91362"/>
                    <a:pt x="372087" y="96410"/>
                    <a:pt x="375840" y="98172"/>
                  </a:cubicBezTo>
                  <a:cubicBezTo>
                    <a:pt x="380631" y="100420"/>
                    <a:pt x="384126" y="104830"/>
                    <a:pt x="383107" y="110393"/>
                  </a:cubicBezTo>
                  <a:cubicBezTo>
                    <a:pt x="382250" y="115108"/>
                    <a:pt x="378869" y="116527"/>
                    <a:pt x="375573" y="119251"/>
                  </a:cubicBezTo>
                  <a:cubicBezTo>
                    <a:pt x="373087" y="121308"/>
                    <a:pt x="372278" y="123528"/>
                    <a:pt x="372554" y="125490"/>
                  </a:cubicBezTo>
                  <a:cubicBezTo>
                    <a:pt x="372573" y="125661"/>
                    <a:pt x="372506" y="125747"/>
                    <a:pt x="372439" y="125633"/>
                  </a:cubicBezTo>
                  <a:cubicBezTo>
                    <a:pt x="364305" y="111707"/>
                    <a:pt x="368658" y="89571"/>
                    <a:pt x="368096" y="74864"/>
                  </a:cubicBezTo>
                  <a:cubicBezTo>
                    <a:pt x="367772" y="66130"/>
                    <a:pt x="366705" y="57596"/>
                    <a:pt x="364667" y="49099"/>
                  </a:cubicBezTo>
                  <a:cubicBezTo>
                    <a:pt x="363286" y="43337"/>
                    <a:pt x="361571" y="37641"/>
                    <a:pt x="367734" y="34078"/>
                  </a:cubicBezTo>
                  <a:cubicBezTo>
                    <a:pt x="370925" y="32231"/>
                    <a:pt x="374468" y="30850"/>
                    <a:pt x="377802" y="29297"/>
                  </a:cubicBezTo>
                  <a:cubicBezTo>
                    <a:pt x="391052" y="23115"/>
                    <a:pt x="414016" y="10818"/>
                    <a:pt x="420969" y="31192"/>
                  </a:cubicBezTo>
                  <a:close/>
                  <a:moveTo>
                    <a:pt x="342864" y="13647"/>
                  </a:moveTo>
                  <a:cubicBezTo>
                    <a:pt x="353208" y="10380"/>
                    <a:pt x="362267" y="13828"/>
                    <a:pt x="369534" y="20734"/>
                  </a:cubicBezTo>
                  <a:cubicBezTo>
                    <a:pt x="367020" y="22125"/>
                    <a:pt x="364619" y="23525"/>
                    <a:pt x="362362" y="24839"/>
                  </a:cubicBezTo>
                  <a:cubicBezTo>
                    <a:pt x="357419" y="27735"/>
                    <a:pt x="354828" y="31383"/>
                    <a:pt x="353665" y="35459"/>
                  </a:cubicBezTo>
                  <a:cubicBezTo>
                    <a:pt x="344722" y="30878"/>
                    <a:pt x="334521" y="28411"/>
                    <a:pt x="324481" y="27497"/>
                  </a:cubicBezTo>
                  <a:cubicBezTo>
                    <a:pt x="329691" y="21925"/>
                    <a:pt x="334578" y="16267"/>
                    <a:pt x="342864" y="13647"/>
                  </a:cubicBezTo>
                  <a:close/>
                  <a:moveTo>
                    <a:pt x="290715" y="123499"/>
                  </a:moveTo>
                  <a:cubicBezTo>
                    <a:pt x="289486" y="102563"/>
                    <a:pt x="292810" y="80332"/>
                    <a:pt x="297840" y="60034"/>
                  </a:cubicBezTo>
                  <a:cubicBezTo>
                    <a:pt x="298907" y="55729"/>
                    <a:pt x="300106" y="46375"/>
                    <a:pt x="303650" y="43308"/>
                  </a:cubicBezTo>
                  <a:cubicBezTo>
                    <a:pt x="307203" y="40232"/>
                    <a:pt x="316480" y="41318"/>
                    <a:pt x="320690" y="41527"/>
                  </a:cubicBezTo>
                  <a:cubicBezTo>
                    <a:pt x="332073" y="42079"/>
                    <a:pt x="342454" y="45042"/>
                    <a:pt x="353418" y="47756"/>
                  </a:cubicBezTo>
                  <a:cubicBezTo>
                    <a:pt x="353647" y="49214"/>
                    <a:pt x="353932" y="50690"/>
                    <a:pt x="354247" y="52176"/>
                  </a:cubicBezTo>
                  <a:cubicBezTo>
                    <a:pt x="323214" y="59958"/>
                    <a:pt x="309488" y="101001"/>
                    <a:pt x="320395" y="128614"/>
                  </a:cubicBezTo>
                  <a:cubicBezTo>
                    <a:pt x="328472" y="149074"/>
                    <a:pt x="345789" y="162275"/>
                    <a:pt x="365696" y="167381"/>
                  </a:cubicBezTo>
                  <a:cubicBezTo>
                    <a:pt x="347779" y="172106"/>
                    <a:pt x="327872" y="180897"/>
                    <a:pt x="310594" y="172096"/>
                  </a:cubicBezTo>
                  <a:cubicBezTo>
                    <a:pt x="294020" y="163647"/>
                    <a:pt x="291677" y="139854"/>
                    <a:pt x="290715" y="123499"/>
                  </a:cubicBezTo>
                  <a:close/>
                  <a:moveTo>
                    <a:pt x="151155" y="289187"/>
                  </a:moveTo>
                  <a:cubicBezTo>
                    <a:pt x="160413" y="295092"/>
                    <a:pt x="172195" y="298169"/>
                    <a:pt x="182511" y="301312"/>
                  </a:cubicBezTo>
                  <a:cubicBezTo>
                    <a:pt x="191197" y="303960"/>
                    <a:pt x="200009" y="306332"/>
                    <a:pt x="208904" y="308208"/>
                  </a:cubicBezTo>
                  <a:cubicBezTo>
                    <a:pt x="205409" y="314132"/>
                    <a:pt x="202047" y="320133"/>
                    <a:pt x="198903" y="326248"/>
                  </a:cubicBezTo>
                  <a:cubicBezTo>
                    <a:pt x="194017" y="335726"/>
                    <a:pt x="190064" y="345632"/>
                    <a:pt x="185254" y="355128"/>
                  </a:cubicBezTo>
                  <a:cubicBezTo>
                    <a:pt x="183606" y="358385"/>
                    <a:pt x="181672" y="361700"/>
                    <a:pt x="180101" y="365120"/>
                  </a:cubicBezTo>
                  <a:cubicBezTo>
                    <a:pt x="171291" y="339488"/>
                    <a:pt x="161023" y="314266"/>
                    <a:pt x="151155" y="289187"/>
                  </a:cubicBezTo>
                  <a:close/>
                  <a:moveTo>
                    <a:pt x="166366" y="271232"/>
                  </a:moveTo>
                  <a:cubicBezTo>
                    <a:pt x="183825" y="276642"/>
                    <a:pt x="203857" y="283243"/>
                    <a:pt x="213410" y="299407"/>
                  </a:cubicBezTo>
                  <a:cubicBezTo>
                    <a:pt x="204466" y="297350"/>
                    <a:pt x="195560" y="295197"/>
                    <a:pt x="186749" y="292530"/>
                  </a:cubicBezTo>
                  <a:cubicBezTo>
                    <a:pt x="176424" y="289405"/>
                    <a:pt x="166080" y="284414"/>
                    <a:pt x="155508" y="281976"/>
                  </a:cubicBezTo>
                  <a:cubicBezTo>
                    <a:pt x="159756" y="279004"/>
                    <a:pt x="163213" y="275280"/>
                    <a:pt x="166052" y="271089"/>
                  </a:cubicBezTo>
                  <a:cubicBezTo>
                    <a:pt x="166147" y="271137"/>
                    <a:pt x="166252" y="271194"/>
                    <a:pt x="166366" y="271232"/>
                  </a:cubicBezTo>
                  <a:close/>
                  <a:moveTo>
                    <a:pt x="159470" y="159180"/>
                  </a:moveTo>
                  <a:cubicBezTo>
                    <a:pt x="164804" y="179973"/>
                    <a:pt x="168290" y="202814"/>
                    <a:pt x="167023" y="224322"/>
                  </a:cubicBezTo>
                  <a:cubicBezTo>
                    <a:pt x="166080" y="240323"/>
                    <a:pt x="163861" y="263355"/>
                    <a:pt x="148259" y="272318"/>
                  </a:cubicBezTo>
                  <a:cubicBezTo>
                    <a:pt x="130609" y="282462"/>
                    <a:pt x="109073" y="272480"/>
                    <a:pt x="90452" y="267784"/>
                  </a:cubicBezTo>
                  <a:cubicBezTo>
                    <a:pt x="95043" y="267098"/>
                    <a:pt x="99605" y="265888"/>
                    <a:pt x="104082" y="263984"/>
                  </a:cubicBezTo>
                  <a:cubicBezTo>
                    <a:pt x="119436" y="257468"/>
                    <a:pt x="131228" y="244886"/>
                    <a:pt x="137334" y="229417"/>
                  </a:cubicBezTo>
                  <a:cubicBezTo>
                    <a:pt x="148288" y="201661"/>
                    <a:pt x="134362" y="160370"/>
                    <a:pt x="103006" y="152884"/>
                  </a:cubicBezTo>
                  <a:cubicBezTo>
                    <a:pt x="103025" y="152817"/>
                    <a:pt x="103034" y="152750"/>
                    <a:pt x="103053" y="152674"/>
                  </a:cubicBezTo>
                  <a:cubicBezTo>
                    <a:pt x="103387" y="151341"/>
                    <a:pt x="103749" y="149988"/>
                    <a:pt x="104073" y="148626"/>
                  </a:cubicBezTo>
                  <a:cubicBezTo>
                    <a:pt x="114531" y="146045"/>
                    <a:pt x="124504" y="143083"/>
                    <a:pt x="135343" y="142425"/>
                  </a:cubicBezTo>
                  <a:cubicBezTo>
                    <a:pt x="140001" y="142140"/>
                    <a:pt x="150288" y="140825"/>
                    <a:pt x="154079" y="144130"/>
                  </a:cubicBezTo>
                  <a:cubicBezTo>
                    <a:pt x="157365" y="146978"/>
                    <a:pt x="158489" y="155341"/>
                    <a:pt x="159470" y="159180"/>
                  </a:cubicBezTo>
                  <a:close/>
                  <a:moveTo>
                    <a:pt x="117941" y="117213"/>
                  </a:moveTo>
                  <a:cubicBezTo>
                    <a:pt x="124485" y="119337"/>
                    <a:pt x="128990" y="123785"/>
                    <a:pt x="133429" y="128347"/>
                  </a:cubicBezTo>
                  <a:cubicBezTo>
                    <a:pt x="123513" y="129224"/>
                    <a:pt x="113483" y="131586"/>
                    <a:pt x="104625" y="136005"/>
                  </a:cubicBezTo>
                  <a:cubicBezTo>
                    <a:pt x="104301" y="134882"/>
                    <a:pt x="103853" y="133767"/>
                    <a:pt x="103215" y="132672"/>
                  </a:cubicBezTo>
                  <a:cubicBezTo>
                    <a:pt x="100920" y="128738"/>
                    <a:pt x="96938" y="126176"/>
                    <a:pt x="92709" y="124071"/>
                  </a:cubicBezTo>
                  <a:cubicBezTo>
                    <a:pt x="99862" y="118003"/>
                    <a:pt x="108273" y="114079"/>
                    <a:pt x="117941" y="117213"/>
                  </a:cubicBezTo>
                  <a:close/>
                  <a:moveTo>
                    <a:pt x="20976" y="175315"/>
                  </a:moveTo>
                  <a:cubicBezTo>
                    <a:pt x="23434" y="167638"/>
                    <a:pt x="28377" y="160989"/>
                    <a:pt x="31273" y="153484"/>
                  </a:cubicBezTo>
                  <a:cubicBezTo>
                    <a:pt x="33959" y="146521"/>
                    <a:pt x="34359" y="139025"/>
                    <a:pt x="36759" y="132014"/>
                  </a:cubicBezTo>
                  <a:cubicBezTo>
                    <a:pt x="43741" y="111641"/>
                    <a:pt x="66687" y="123937"/>
                    <a:pt x="79917" y="130110"/>
                  </a:cubicBezTo>
                  <a:cubicBezTo>
                    <a:pt x="83260" y="131662"/>
                    <a:pt x="86794" y="133043"/>
                    <a:pt x="89985" y="134891"/>
                  </a:cubicBezTo>
                  <a:cubicBezTo>
                    <a:pt x="96138" y="138453"/>
                    <a:pt x="94433" y="144159"/>
                    <a:pt x="93052" y="149912"/>
                  </a:cubicBezTo>
                  <a:cubicBezTo>
                    <a:pt x="91014" y="158408"/>
                    <a:pt x="89957" y="166942"/>
                    <a:pt x="89623" y="175677"/>
                  </a:cubicBezTo>
                  <a:cubicBezTo>
                    <a:pt x="88994" y="192384"/>
                    <a:pt x="94710" y="218692"/>
                    <a:pt x="81231" y="231637"/>
                  </a:cubicBezTo>
                  <a:cubicBezTo>
                    <a:pt x="62858" y="249286"/>
                    <a:pt x="52523" y="219835"/>
                    <a:pt x="49990" y="206091"/>
                  </a:cubicBezTo>
                  <a:cubicBezTo>
                    <a:pt x="48418" y="197566"/>
                    <a:pt x="47589" y="187869"/>
                    <a:pt x="55142" y="181925"/>
                  </a:cubicBezTo>
                  <a:cubicBezTo>
                    <a:pt x="58457" y="179316"/>
                    <a:pt x="61772" y="177820"/>
                    <a:pt x="64477" y="175087"/>
                  </a:cubicBezTo>
                  <a:cubicBezTo>
                    <a:pt x="69259" y="176849"/>
                    <a:pt x="74040" y="178649"/>
                    <a:pt x="78812" y="180440"/>
                  </a:cubicBezTo>
                  <a:cubicBezTo>
                    <a:pt x="84851" y="182707"/>
                    <a:pt x="87661" y="172801"/>
                    <a:pt x="81489" y="170714"/>
                  </a:cubicBezTo>
                  <a:cubicBezTo>
                    <a:pt x="75698" y="168752"/>
                    <a:pt x="69887" y="166819"/>
                    <a:pt x="64115" y="164800"/>
                  </a:cubicBezTo>
                  <a:cubicBezTo>
                    <a:pt x="62153" y="164114"/>
                    <a:pt x="59715" y="165247"/>
                    <a:pt x="58714" y="167000"/>
                  </a:cubicBezTo>
                  <a:cubicBezTo>
                    <a:pt x="55400" y="172829"/>
                    <a:pt x="47446" y="174553"/>
                    <a:pt x="43637" y="180430"/>
                  </a:cubicBezTo>
                  <a:cubicBezTo>
                    <a:pt x="39779" y="186383"/>
                    <a:pt x="39274" y="193918"/>
                    <a:pt x="39960" y="200785"/>
                  </a:cubicBezTo>
                  <a:cubicBezTo>
                    <a:pt x="41246" y="213615"/>
                    <a:pt x="45017" y="229598"/>
                    <a:pt x="54495" y="238999"/>
                  </a:cubicBezTo>
                  <a:cubicBezTo>
                    <a:pt x="64944" y="249372"/>
                    <a:pt x="80498" y="246677"/>
                    <a:pt x="89766" y="236123"/>
                  </a:cubicBezTo>
                  <a:cubicBezTo>
                    <a:pt x="101453" y="222826"/>
                    <a:pt x="99253" y="202671"/>
                    <a:pt x="99425" y="186316"/>
                  </a:cubicBezTo>
                  <a:cubicBezTo>
                    <a:pt x="99510" y="177916"/>
                    <a:pt x="99929" y="169638"/>
                    <a:pt x="101263" y="161428"/>
                  </a:cubicBezTo>
                  <a:cubicBezTo>
                    <a:pt x="111626" y="168286"/>
                    <a:pt x="120846" y="175563"/>
                    <a:pt x="126342" y="187336"/>
                  </a:cubicBezTo>
                  <a:cubicBezTo>
                    <a:pt x="132238" y="199985"/>
                    <a:pt x="132381" y="214425"/>
                    <a:pt x="126980" y="227255"/>
                  </a:cubicBezTo>
                  <a:cubicBezTo>
                    <a:pt x="121475" y="240333"/>
                    <a:pt x="110721" y="251077"/>
                    <a:pt x="97233" y="255792"/>
                  </a:cubicBezTo>
                  <a:cubicBezTo>
                    <a:pt x="86470" y="259545"/>
                    <a:pt x="75964" y="257697"/>
                    <a:pt x="65287" y="255878"/>
                  </a:cubicBezTo>
                  <a:cubicBezTo>
                    <a:pt x="67458" y="253534"/>
                    <a:pt x="69744" y="251391"/>
                    <a:pt x="72088" y="249486"/>
                  </a:cubicBezTo>
                  <a:cubicBezTo>
                    <a:pt x="73983" y="247943"/>
                    <a:pt x="71563" y="245076"/>
                    <a:pt x="69544" y="246191"/>
                  </a:cubicBezTo>
                  <a:cubicBezTo>
                    <a:pt x="64887" y="248772"/>
                    <a:pt x="60895" y="251544"/>
                    <a:pt x="57353" y="254620"/>
                  </a:cubicBezTo>
                  <a:cubicBezTo>
                    <a:pt x="57010" y="254573"/>
                    <a:pt x="56667" y="254525"/>
                    <a:pt x="56314" y="254477"/>
                  </a:cubicBezTo>
                  <a:cubicBezTo>
                    <a:pt x="52590" y="254011"/>
                    <a:pt x="50723" y="257621"/>
                    <a:pt x="51218" y="260764"/>
                  </a:cubicBezTo>
                  <a:cubicBezTo>
                    <a:pt x="48523" y="263878"/>
                    <a:pt x="46084" y="267308"/>
                    <a:pt x="43770" y="271127"/>
                  </a:cubicBezTo>
                  <a:cubicBezTo>
                    <a:pt x="32987" y="262593"/>
                    <a:pt x="30416" y="246486"/>
                    <a:pt x="27510" y="233656"/>
                  </a:cubicBezTo>
                  <a:cubicBezTo>
                    <a:pt x="25387" y="224283"/>
                    <a:pt x="23453" y="214873"/>
                    <a:pt x="21815" y="205405"/>
                  </a:cubicBezTo>
                  <a:cubicBezTo>
                    <a:pt x="20119" y="195584"/>
                    <a:pt x="17852" y="185107"/>
                    <a:pt x="20976" y="175315"/>
                  </a:cubicBezTo>
                  <a:close/>
                  <a:moveTo>
                    <a:pt x="75059" y="300045"/>
                  </a:moveTo>
                  <a:cubicBezTo>
                    <a:pt x="74202" y="298636"/>
                    <a:pt x="73373" y="297207"/>
                    <a:pt x="72612" y="295721"/>
                  </a:cubicBezTo>
                  <a:cubicBezTo>
                    <a:pt x="68506" y="287767"/>
                    <a:pt x="66572" y="278947"/>
                    <a:pt x="62515" y="271004"/>
                  </a:cubicBezTo>
                  <a:cubicBezTo>
                    <a:pt x="61039" y="268098"/>
                    <a:pt x="55781" y="268565"/>
                    <a:pt x="55219" y="271956"/>
                  </a:cubicBezTo>
                  <a:cubicBezTo>
                    <a:pt x="52295" y="289453"/>
                    <a:pt x="62944" y="307818"/>
                    <a:pt x="75031" y="320962"/>
                  </a:cubicBezTo>
                  <a:cubicBezTo>
                    <a:pt x="67982" y="321552"/>
                    <a:pt x="58857" y="316361"/>
                    <a:pt x="53695" y="313942"/>
                  </a:cubicBezTo>
                  <a:cubicBezTo>
                    <a:pt x="43122" y="309008"/>
                    <a:pt x="32416" y="303236"/>
                    <a:pt x="24672" y="294302"/>
                  </a:cubicBezTo>
                  <a:cubicBezTo>
                    <a:pt x="16709" y="285120"/>
                    <a:pt x="12328" y="273270"/>
                    <a:pt x="15823" y="261307"/>
                  </a:cubicBezTo>
                  <a:cubicBezTo>
                    <a:pt x="16738" y="258164"/>
                    <a:pt x="18443" y="255039"/>
                    <a:pt x="20262" y="251906"/>
                  </a:cubicBezTo>
                  <a:cubicBezTo>
                    <a:pt x="24168" y="264907"/>
                    <a:pt x="30082" y="277528"/>
                    <a:pt x="42931" y="283586"/>
                  </a:cubicBezTo>
                  <a:cubicBezTo>
                    <a:pt x="46094" y="285081"/>
                    <a:pt x="49990" y="283957"/>
                    <a:pt x="50999" y="280299"/>
                  </a:cubicBezTo>
                  <a:cubicBezTo>
                    <a:pt x="52380" y="275289"/>
                    <a:pt x="54742" y="270298"/>
                    <a:pt x="57733" y="265631"/>
                  </a:cubicBezTo>
                  <a:cubicBezTo>
                    <a:pt x="64658" y="267184"/>
                    <a:pt x="71630" y="268279"/>
                    <a:pt x="78565" y="268460"/>
                  </a:cubicBezTo>
                  <a:cubicBezTo>
                    <a:pt x="77469" y="270013"/>
                    <a:pt x="77336" y="272080"/>
                    <a:pt x="79193" y="273746"/>
                  </a:cubicBezTo>
                  <a:cubicBezTo>
                    <a:pt x="87756" y="281414"/>
                    <a:pt x="98872" y="284834"/>
                    <a:pt x="110045" y="286824"/>
                  </a:cubicBezTo>
                  <a:cubicBezTo>
                    <a:pt x="104101" y="289311"/>
                    <a:pt x="99053" y="293549"/>
                    <a:pt x="92985" y="295959"/>
                  </a:cubicBezTo>
                  <a:cubicBezTo>
                    <a:pt x="87194" y="298254"/>
                    <a:pt x="81203" y="299597"/>
                    <a:pt x="75059" y="300045"/>
                  </a:cubicBezTo>
                  <a:close/>
                  <a:moveTo>
                    <a:pt x="112959" y="298550"/>
                  </a:moveTo>
                  <a:cubicBezTo>
                    <a:pt x="113188" y="297826"/>
                    <a:pt x="113245" y="297159"/>
                    <a:pt x="113198" y="296549"/>
                  </a:cubicBezTo>
                  <a:cubicBezTo>
                    <a:pt x="114379" y="295235"/>
                    <a:pt x="115446" y="293825"/>
                    <a:pt x="116303" y="292253"/>
                  </a:cubicBezTo>
                  <a:cubicBezTo>
                    <a:pt x="117084" y="290815"/>
                    <a:pt x="116846" y="289063"/>
                    <a:pt x="115988" y="287777"/>
                  </a:cubicBezTo>
                  <a:cubicBezTo>
                    <a:pt x="120389" y="288396"/>
                    <a:pt x="124951" y="288882"/>
                    <a:pt x="129504" y="288958"/>
                  </a:cubicBezTo>
                  <a:cubicBezTo>
                    <a:pt x="123875" y="295273"/>
                    <a:pt x="120637" y="305122"/>
                    <a:pt x="118779" y="312218"/>
                  </a:cubicBezTo>
                  <a:cubicBezTo>
                    <a:pt x="117446" y="317314"/>
                    <a:pt x="116703" y="322467"/>
                    <a:pt x="116465" y="327629"/>
                  </a:cubicBezTo>
                  <a:cubicBezTo>
                    <a:pt x="112035" y="318505"/>
                    <a:pt x="109721" y="308722"/>
                    <a:pt x="112959" y="298550"/>
                  </a:cubicBezTo>
                  <a:close/>
                  <a:moveTo>
                    <a:pt x="151498" y="464713"/>
                  </a:moveTo>
                  <a:cubicBezTo>
                    <a:pt x="142277" y="459865"/>
                    <a:pt x="135172" y="452588"/>
                    <a:pt x="124275" y="451540"/>
                  </a:cubicBezTo>
                  <a:cubicBezTo>
                    <a:pt x="112645" y="450426"/>
                    <a:pt x="101834" y="454150"/>
                    <a:pt x="90004" y="451445"/>
                  </a:cubicBezTo>
                  <a:cubicBezTo>
                    <a:pt x="80422" y="449264"/>
                    <a:pt x="71916" y="444873"/>
                    <a:pt x="64563" y="438748"/>
                  </a:cubicBezTo>
                  <a:cubicBezTo>
                    <a:pt x="73783" y="437843"/>
                    <a:pt x="82984" y="439367"/>
                    <a:pt x="91585" y="443387"/>
                  </a:cubicBezTo>
                  <a:cubicBezTo>
                    <a:pt x="96043" y="445463"/>
                    <a:pt x="101615" y="439748"/>
                    <a:pt x="97262" y="436034"/>
                  </a:cubicBezTo>
                  <a:cubicBezTo>
                    <a:pt x="93566" y="432871"/>
                    <a:pt x="90500" y="429414"/>
                    <a:pt x="88061" y="425413"/>
                  </a:cubicBezTo>
                  <a:cubicBezTo>
                    <a:pt x="97348" y="425937"/>
                    <a:pt x="106044" y="428528"/>
                    <a:pt x="114340" y="433452"/>
                  </a:cubicBezTo>
                  <a:cubicBezTo>
                    <a:pt x="117969" y="435605"/>
                    <a:pt x="121322" y="431452"/>
                    <a:pt x="119741" y="428052"/>
                  </a:cubicBezTo>
                  <a:cubicBezTo>
                    <a:pt x="118522" y="425432"/>
                    <a:pt x="117312" y="422803"/>
                    <a:pt x="116093" y="420174"/>
                  </a:cubicBezTo>
                  <a:cubicBezTo>
                    <a:pt x="138667" y="430823"/>
                    <a:pt x="161394" y="445120"/>
                    <a:pt x="177063" y="464303"/>
                  </a:cubicBezTo>
                  <a:cubicBezTo>
                    <a:pt x="177063" y="465752"/>
                    <a:pt x="177044" y="467199"/>
                    <a:pt x="177005" y="468647"/>
                  </a:cubicBezTo>
                  <a:cubicBezTo>
                    <a:pt x="168299" y="469161"/>
                    <a:pt x="159432" y="468876"/>
                    <a:pt x="151498" y="464713"/>
                  </a:cubicBezTo>
                  <a:close/>
                  <a:moveTo>
                    <a:pt x="85251" y="623238"/>
                  </a:moveTo>
                  <a:cubicBezTo>
                    <a:pt x="85746" y="622628"/>
                    <a:pt x="86242" y="622009"/>
                    <a:pt x="86747" y="621400"/>
                  </a:cubicBezTo>
                  <a:cubicBezTo>
                    <a:pt x="90528" y="616732"/>
                    <a:pt x="86937" y="610932"/>
                    <a:pt x="81136" y="611760"/>
                  </a:cubicBezTo>
                  <a:cubicBezTo>
                    <a:pt x="76612" y="612408"/>
                    <a:pt x="72088" y="613141"/>
                    <a:pt x="67554" y="613713"/>
                  </a:cubicBezTo>
                  <a:cubicBezTo>
                    <a:pt x="67087" y="613627"/>
                    <a:pt x="66677" y="613570"/>
                    <a:pt x="66296" y="613522"/>
                  </a:cubicBezTo>
                  <a:cubicBezTo>
                    <a:pt x="66839" y="612827"/>
                    <a:pt x="67420" y="612170"/>
                    <a:pt x="68039" y="611541"/>
                  </a:cubicBezTo>
                  <a:cubicBezTo>
                    <a:pt x="73631" y="605407"/>
                    <a:pt x="81260" y="601616"/>
                    <a:pt x="89470" y="600568"/>
                  </a:cubicBezTo>
                  <a:cubicBezTo>
                    <a:pt x="94233" y="599958"/>
                    <a:pt x="97091" y="594777"/>
                    <a:pt x="93481" y="590891"/>
                  </a:cubicBezTo>
                  <a:cubicBezTo>
                    <a:pt x="89099" y="586185"/>
                    <a:pt x="83737" y="582814"/>
                    <a:pt x="77936" y="580928"/>
                  </a:cubicBezTo>
                  <a:cubicBezTo>
                    <a:pt x="99653" y="573584"/>
                    <a:pt x="125580" y="577003"/>
                    <a:pt x="147221" y="582690"/>
                  </a:cubicBezTo>
                  <a:cubicBezTo>
                    <a:pt x="144763" y="588995"/>
                    <a:pt x="142296" y="595291"/>
                    <a:pt x="139830" y="601587"/>
                  </a:cubicBezTo>
                  <a:cubicBezTo>
                    <a:pt x="125237" y="614265"/>
                    <a:pt x="104815" y="620590"/>
                    <a:pt x="85251" y="623238"/>
                  </a:cubicBezTo>
                  <a:close/>
                  <a:moveTo>
                    <a:pt x="149497" y="628248"/>
                  </a:moveTo>
                  <a:cubicBezTo>
                    <a:pt x="136962" y="665510"/>
                    <a:pt x="126132" y="703438"/>
                    <a:pt x="119112" y="742157"/>
                  </a:cubicBezTo>
                  <a:cubicBezTo>
                    <a:pt x="116636" y="755778"/>
                    <a:pt x="114683" y="769466"/>
                    <a:pt x="113283" y="783191"/>
                  </a:cubicBezTo>
                  <a:cubicBezTo>
                    <a:pt x="111892" y="788259"/>
                    <a:pt x="110559" y="793345"/>
                    <a:pt x="109369" y="798469"/>
                  </a:cubicBezTo>
                  <a:cubicBezTo>
                    <a:pt x="104073" y="821110"/>
                    <a:pt x="100368" y="844084"/>
                    <a:pt x="98148" y="867221"/>
                  </a:cubicBezTo>
                  <a:cubicBezTo>
                    <a:pt x="98082" y="867907"/>
                    <a:pt x="97081" y="867907"/>
                    <a:pt x="97024" y="867221"/>
                  </a:cubicBezTo>
                  <a:cubicBezTo>
                    <a:pt x="89870" y="789239"/>
                    <a:pt x="111026" y="713268"/>
                    <a:pt x="136534" y="640183"/>
                  </a:cubicBezTo>
                  <a:cubicBezTo>
                    <a:pt x="140115" y="629934"/>
                    <a:pt x="143935" y="619742"/>
                    <a:pt x="147840" y="609570"/>
                  </a:cubicBezTo>
                  <a:cubicBezTo>
                    <a:pt x="147878" y="609541"/>
                    <a:pt x="147906" y="609513"/>
                    <a:pt x="147945" y="609483"/>
                  </a:cubicBezTo>
                  <a:cubicBezTo>
                    <a:pt x="149564" y="608064"/>
                    <a:pt x="149983" y="606378"/>
                    <a:pt x="149659" y="604826"/>
                  </a:cubicBezTo>
                  <a:cubicBezTo>
                    <a:pt x="159480" y="579337"/>
                    <a:pt x="169614" y="553915"/>
                    <a:pt x="177387" y="527836"/>
                  </a:cubicBezTo>
                  <a:cubicBezTo>
                    <a:pt x="188474" y="490631"/>
                    <a:pt x="187588" y="452988"/>
                    <a:pt x="179425" y="415298"/>
                  </a:cubicBezTo>
                  <a:cubicBezTo>
                    <a:pt x="170671" y="374816"/>
                    <a:pt x="153879" y="336793"/>
                    <a:pt x="136039" y="299607"/>
                  </a:cubicBezTo>
                  <a:cubicBezTo>
                    <a:pt x="138068" y="295854"/>
                    <a:pt x="139934" y="292082"/>
                    <a:pt x="140791" y="288091"/>
                  </a:cubicBezTo>
                  <a:cubicBezTo>
                    <a:pt x="142220" y="287825"/>
                    <a:pt x="143639" y="287482"/>
                    <a:pt x="145040" y="287062"/>
                  </a:cubicBezTo>
                  <a:cubicBezTo>
                    <a:pt x="152840" y="325258"/>
                    <a:pt x="169795" y="360957"/>
                    <a:pt x="181368" y="398057"/>
                  </a:cubicBezTo>
                  <a:cubicBezTo>
                    <a:pt x="193360" y="436500"/>
                    <a:pt x="198932" y="476876"/>
                    <a:pt x="188845" y="516415"/>
                  </a:cubicBezTo>
                  <a:cubicBezTo>
                    <a:pt x="179101" y="554553"/>
                    <a:pt x="162042" y="590948"/>
                    <a:pt x="149497" y="628248"/>
                  </a:cubicBezTo>
                  <a:close/>
                  <a:moveTo>
                    <a:pt x="203075" y="485049"/>
                  </a:moveTo>
                  <a:cubicBezTo>
                    <a:pt x="227669" y="494193"/>
                    <a:pt x="249405" y="510062"/>
                    <a:pt x="264969" y="531007"/>
                  </a:cubicBezTo>
                  <a:cubicBezTo>
                    <a:pt x="259511" y="530055"/>
                    <a:pt x="253977" y="529626"/>
                    <a:pt x="248338" y="529683"/>
                  </a:cubicBezTo>
                  <a:cubicBezTo>
                    <a:pt x="244481" y="529721"/>
                    <a:pt x="242185" y="533236"/>
                    <a:pt x="242909" y="536808"/>
                  </a:cubicBezTo>
                  <a:cubicBezTo>
                    <a:pt x="244405" y="544266"/>
                    <a:pt x="245890" y="551724"/>
                    <a:pt x="247386" y="559182"/>
                  </a:cubicBezTo>
                  <a:cubicBezTo>
                    <a:pt x="244128" y="557744"/>
                    <a:pt x="240871" y="556315"/>
                    <a:pt x="237632" y="554829"/>
                  </a:cubicBezTo>
                  <a:cubicBezTo>
                    <a:pt x="233851" y="553086"/>
                    <a:pt x="230336" y="555229"/>
                    <a:pt x="229869" y="559287"/>
                  </a:cubicBezTo>
                  <a:cubicBezTo>
                    <a:pt x="229603" y="561582"/>
                    <a:pt x="229774" y="563602"/>
                    <a:pt x="229764" y="565878"/>
                  </a:cubicBezTo>
                  <a:cubicBezTo>
                    <a:pt x="230460" y="567802"/>
                    <a:pt x="230403" y="569669"/>
                    <a:pt x="229574" y="571489"/>
                  </a:cubicBezTo>
                  <a:cubicBezTo>
                    <a:pt x="229327" y="574051"/>
                    <a:pt x="229003" y="574479"/>
                    <a:pt x="228602" y="572784"/>
                  </a:cubicBezTo>
                  <a:cubicBezTo>
                    <a:pt x="227126" y="571565"/>
                    <a:pt x="226240" y="566249"/>
                    <a:pt x="225564" y="564411"/>
                  </a:cubicBezTo>
                  <a:cubicBezTo>
                    <a:pt x="222830" y="556906"/>
                    <a:pt x="220078" y="549410"/>
                    <a:pt x="217315" y="541913"/>
                  </a:cubicBezTo>
                  <a:cubicBezTo>
                    <a:pt x="212553" y="528959"/>
                    <a:pt x="209200" y="512910"/>
                    <a:pt x="201704" y="501280"/>
                  </a:cubicBezTo>
                  <a:cubicBezTo>
                    <a:pt x="201408" y="500813"/>
                    <a:pt x="201008" y="500451"/>
                    <a:pt x="200570" y="500146"/>
                  </a:cubicBezTo>
                  <a:cubicBezTo>
                    <a:pt x="201275" y="494907"/>
                    <a:pt x="201751" y="489659"/>
                    <a:pt x="202008" y="484420"/>
                  </a:cubicBezTo>
                  <a:cubicBezTo>
                    <a:pt x="202304" y="484678"/>
                    <a:pt x="202656" y="484897"/>
                    <a:pt x="203075" y="485049"/>
                  </a:cubicBezTo>
                  <a:close/>
                  <a:moveTo>
                    <a:pt x="193874" y="409192"/>
                  </a:moveTo>
                  <a:cubicBezTo>
                    <a:pt x="198151" y="397705"/>
                    <a:pt x="211810" y="389332"/>
                    <a:pt x="221535" y="382798"/>
                  </a:cubicBezTo>
                  <a:cubicBezTo>
                    <a:pt x="225888" y="379874"/>
                    <a:pt x="230193" y="376264"/>
                    <a:pt x="234765" y="373740"/>
                  </a:cubicBezTo>
                  <a:cubicBezTo>
                    <a:pt x="235489" y="373340"/>
                    <a:pt x="237756" y="372635"/>
                    <a:pt x="238185" y="372311"/>
                  </a:cubicBezTo>
                  <a:cubicBezTo>
                    <a:pt x="237594" y="373587"/>
                    <a:pt x="232460" y="384532"/>
                    <a:pt x="232460" y="384541"/>
                  </a:cubicBezTo>
                  <a:cubicBezTo>
                    <a:pt x="230374" y="388542"/>
                    <a:pt x="235174" y="391961"/>
                    <a:pt x="238499" y="389199"/>
                  </a:cubicBezTo>
                  <a:cubicBezTo>
                    <a:pt x="245909" y="383055"/>
                    <a:pt x="253767" y="377941"/>
                    <a:pt x="262216" y="373683"/>
                  </a:cubicBezTo>
                  <a:cubicBezTo>
                    <a:pt x="261168" y="376131"/>
                    <a:pt x="260121" y="378588"/>
                    <a:pt x="259140" y="381065"/>
                  </a:cubicBezTo>
                  <a:cubicBezTo>
                    <a:pt x="257730" y="384579"/>
                    <a:pt x="262273" y="387160"/>
                    <a:pt x="265102" y="385646"/>
                  </a:cubicBezTo>
                  <a:cubicBezTo>
                    <a:pt x="272751" y="381560"/>
                    <a:pt x="280943" y="378178"/>
                    <a:pt x="289305" y="375845"/>
                  </a:cubicBezTo>
                  <a:cubicBezTo>
                    <a:pt x="292753" y="374883"/>
                    <a:pt x="313118" y="370282"/>
                    <a:pt x="317680" y="374683"/>
                  </a:cubicBezTo>
                  <a:cubicBezTo>
                    <a:pt x="306869" y="376950"/>
                    <a:pt x="297582" y="380770"/>
                    <a:pt x="288782" y="388103"/>
                  </a:cubicBezTo>
                  <a:cubicBezTo>
                    <a:pt x="279818" y="395562"/>
                    <a:pt x="271246" y="407316"/>
                    <a:pt x="258930" y="408935"/>
                  </a:cubicBezTo>
                  <a:cubicBezTo>
                    <a:pt x="253453" y="409649"/>
                    <a:pt x="251625" y="417193"/>
                    <a:pt x="257568" y="419041"/>
                  </a:cubicBezTo>
                  <a:cubicBezTo>
                    <a:pt x="259264" y="419565"/>
                    <a:pt x="260940" y="419908"/>
                    <a:pt x="262626" y="420050"/>
                  </a:cubicBezTo>
                  <a:cubicBezTo>
                    <a:pt x="263035" y="420089"/>
                    <a:pt x="263064" y="420212"/>
                    <a:pt x="262730" y="420250"/>
                  </a:cubicBezTo>
                  <a:cubicBezTo>
                    <a:pt x="262216" y="420308"/>
                    <a:pt x="261806" y="420355"/>
                    <a:pt x="261626" y="420374"/>
                  </a:cubicBezTo>
                  <a:cubicBezTo>
                    <a:pt x="258768" y="420660"/>
                    <a:pt x="255892" y="420812"/>
                    <a:pt x="253015" y="420860"/>
                  </a:cubicBezTo>
                  <a:cubicBezTo>
                    <a:pt x="242813" y="421032"/>
                    <a:pt x="232812" y="419650"/>
                    <a:pt x="222964" y="417117"/>
                  </a:cubicBezTo>
                  <a:cubicBezTo>
                    <a:pt x="221792" y="416564"/>
                    <a:pt x="220458" y="416231"/>
                    <a:pt x="218963" y="416241"/>
                  </a:cubicBezTo>
                  <a:cubicBezTo>
                    <a:pt x="213182" y="416298"/>
                    <a:pt x="211953" y="424765"/>
                    <a:pt x="217601" y="426346"/>
                  </a:cubicBezTo>
                  <a:cubicBezTo>
                    <a:pt x="217801" y="426404"/>
                    <a:pt x="217753" y="426489"/>
                    <a:pt x="217534" y="426470"/>
                  </a:cubicBezTo>
                  <a:cubicBezTo>
                    <a:pt x="209457" y="425927"/>
                    <a:pt x="201780" y="420317"/>
                    <a:pt x="196131" y="415050"/>
                  </a:cubicBezTo>
                  <a:cubicBezTo>
                    <a:pt x="195618" y="414574"/>
                    <a:pt x="195075" y="414250"/>
                    <a:pt x="194512" y="414021"/>
                  </a:cubicBezTo>
                  <a:cubicBezTo>
                    <a:pt x="194417" y="413602"/>
                    <a:pt x="194322" y="413183"/>
                    <a:pt x="194227" y="412764"/>
                  </a:cubicBezTo>
                  <a:cubicBezTo>
                    <a:pt x="193989" y="411792"/>
                    <a:pt x="193732" y="410821"/>
                    <a:pt x="193493" y="409840"/>
                  </a:cubicBezTo>
                  <a:cubicBezTo>
                    <a:pt x="193655" y="409640"/>
                    <a:pt x="193789" y="409430"/>
                    <a:pt x="193874" y="409192"/>
                  </a:cubicBezTo>
                  <a:close/>
                  <a:moveTo>
                    <a:pt x="183416" y="375016"/>
                  </a:moveTo>
                  <a:cubicBezTo>
                    <a:pt x="185635" y="367444"/>
                    <a:pt x="191712" y="360434"/>
                    <a:pt x="195208" y="353699"/>
                  </a:cubicBezTo>
                  <a:cubicBezTo>
                    <a:pt x="196437" y="351328"/>
                    <a:pt x="197627" y="348946"/>
                    <a:pt x="198799" y="346555"/>
                  </a:cubicBezTo>
                  <a:cubicBezTo>
                    <a:pt x="194027" y="359071"/>
                    <a:pt x="189874" y="371806"/>
                    <a:pt x="186483" y="384694"/>
                  </a:cubicBezTo>
                  <a:cubicBezTo>
                    <a:pt x="185492" y="381465"/>
                    <a:pt x="184473" y="378245"/>
                    <a:pt x="183416" y="375016"/>
                  </a:cubicBezTo>
                  <a:close/>
                  <a:moveTo>
                    <a:pt x="317385" y="227646"/>
                  </a:moveTo>
                  <a:cubicBezTo>
                    <a:pt x="317842" y="236752"/>
                    <a:pt x="319804" y="244838"/>
                    <a:pt x="325796" y="251915"/>
                  </a:cubicBezTo>
                  <a:cubicBezTo>
                    <a:pt x="332939" y="260345"/>
                    <a:pt x="339416" y="267650"/>
                    <a:pt x="343045" y="278347"/>
                  </a:cubicBezTo>
                  <a:cubicBezTo>
                    <a:pt x="345760" y="286358"/>
                    <a:pt x="346712" y="294559"/>
                    <a:pt x="346036" y="302798"/>
                  </a:cubicBezTo>
                  <a:cubicBezTo>
                    <a:pt x="339797" y="295549"/>
                    <a:pt x="335749" y="286900"/>
                    <a:pt x="334015" y="277166"/>
                  </a:cubicBezTo>
                  <a:cubicBezTo>
                    <a:pt x="333025" y="271613"/>
                    <a:pt x="325319" y="273556"/>
                    <a:pt x="324853" y="278404"/>
                  </a:cubicBezTo>
                  <a:cubicBezTo>
                    <a:pt x="324405" y="283043"/>
                    <a:pt x="323252" y="287291"/>
                    <a:pt x="321452" y="291339"/>
                  </a:cubicBezTo>
                  <a:cubicBezTo>
                    <a:pt x="316518" y="283538"/>
                    <a:pt x="313575" y="274889"/>
                    <a:pt x="312813" y="265488"/>
                  </a:cubicBezTo>
                  <a:cubicBezTo>
                    <a:pt x="312517" y="261907"/>
                    <a:pt x="307708" y="260078"/>
                    <a:pt x="305717" y="263564"/>
                  </a:cubicBezTo>
                  <a:cubicBezTo>
                    <a:pt x="304241" y="266146"/>
                    <a:pt x="302745" y="268708"/>
                    <a:pt x="301259" y="271280"/>
                  </a:cubicBezTo>
                  <a:cubicBezTo>
                    <a:pt x="298687" y="250572"/>
                    <a:pt x="301412" y="230084"/>
                    <a:pt x="307450" y="209900"/>
                  </a:cubicBezTo>
                  <a:cubicBezTo>
                    <a:pt x="307584" y="209453"/>
                    <a:pt x="307565" y="209024"/>
                    <a:pt x="307450" y="208634"/>
                  </a:cubicBezTo>
                  <a:cubicBezTo>
                    <a:pt x="309955" y="206605"/>
                    <a:pt x="312460" y="204595"/>
                    <a:pt x="314985" y="202595"/>
                  </a:cubicBezTo>
                  <a:cubicBezTo>
                    <a:pt x="318614" y="210215"/>
                    <a:pt x="316956" y="219082"/>
                    <a:pt x="317385" y="227646"/>
                  </a:cubicBezTo>
                  <a:close/>
                  <a:moveTo>
                    <a:pt x="433447" y="195975"/>
                  </a:moveTo>
                  <a:cubicBezTo>
                    <a:pt x="425732" y="204395"/>
                    <a:pt x="415254" y="209986"/>
                    <a:pt x="405005" y="214758"/>
                  </a:cubicBezTo>
                  <a:cubicBezTo>
                    <a:pt x="398548" y="217768"/>
                    <a:pt x="387270" y="224083"/>
                    <a:pt x="379507" y="221207"/>
                  </a:cubicBezTo>
                  <a:cubicBezTo>
                    <a:pt x="391985" y="208405"/>
                    <a:pt x="403205" y="190155"/>
                    <a:pt x="401672" y="172210"/>
                  </a:cubicBezTo>
                  <a:cubicBezTo>
                    <a:pt x="401376" y="168724"/>
                    <a:pt x="397071" y="168286"/>
                    <a:pt x="395785" y="171410"/>
                  </a:cubicBezTo>
                  <a:cubicBezTo>
                    <a:pt x="392289" y="179945"/>
                    <a:pt x="390194" y="188850"/>
                    <a:pt x="385755" y="197032"/>
                  </a:cubicBezTo>
                  <a:cubicBezTo>
                    <a:pt x="385346" y="197785"/>
                    <a:pt x="384917" y="198518"/>
                    <a:pt x="384489" y="199242"/>
                  </a:cubicBezTo>
                  <a:cubicBezTo>
                    <a:pt x="375926" y="198346"/>
                    <a:pt x="368039" y="194003"/>
                    <a:pt x="360771" y="189555"/>
                  </a:cubicBezTo>
                  <a:cubicBezTo>
                    <a:pt x="358466" y="188136"/>
                    <a:pt x="356228" y="186450"/>
                    <a:pt x="353971" y="184736"/>
                  </a:cubicBezTo>
                  <a:cubicBezTo>
                    <a:pt x="362953" y="182611"/>
                    <a:pt x="371582" y="179182"/>
                    <a:pt x="378545" y="172943"/>
                  </a:cubicBezTo>
                  <a:cubicBezTo>
                    <a:pt x="379698" y="171915"/>
                    <a:pt x="380078" y="170724"/>
                    <a:pt x="379945" y="169600"/>
                  </a:cubicBezTo>
                  <a:cubicBezTo>
                    <a:pt x="387203" y="170048"/>
                    <a:pt x="394585" y="169477"/>
                    <a:pt x="401814" y="167848"/>
                  </a:cubicBezTo>
                  <a:cubicBezTo>
                    <a:pt x="403939" y="171619"/>
                    <a:pt x="405644" y="175554"/>
                    <a:pt x="406730" y="179496"/>
                  </a:cubicBezTo>
                  <a:cubicBezTo>
                    <a:pt x="407739" y="183154"/>
                    <a:pt x="411635" y="184269"/>
                    <a:pt x="414778" y="182783"/>
                  </a:cubicBezTo>
                  <a:cubicBezTo>
                    <a:pt x="428303" y="176420"/>
                    <a:pt x="434304" y="162523"/>
                    <a:pt x="438114" y="148902"/>
                  </a:cubicBezTo>
                  <a:cubicBezTo>
                    <a:pt x="440496" y="152941"/>
                    <a:pt x="442782" y="157017"/>
                    <a:pt x="444020" y="161408"/>
                  </a:cubicBezTo>
                  <a:cubicBezTo>
                    <a:pt x="447353" y="174068"/>
                    <a:pt x="441925" y="186631"/>
                    <a:pt x="433447" y="1959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94A03A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7" name="Google Shape;1167;p8" descr="Парк с скамейкаами и деревьями"/>
          <p:cNvGrpSpPr/>
          <p:nvPr/>
        </p:nvGrpSpPr>
        <p:grpSpPr>
          <a:xfrm>
            <a:off x="3015112" y="5455976"/>
            <a:ext cx="514901" cy="366802"/>
            <a:chOff x="2923575" y="5374382"/>
            <a:chExt cx="514901" cy="366802"/>
          </a:xfrm>
          <a:solidFill>
            <a:srgbClr val="6F764C"/>
          </a:solidFill>
        </p:grpSpPr>
        <p:sp>
          <p:nvSpPr>
            <p:cNvPr id="1168" name="Google Shape;1168;p8"/>
            <p:cNvSpPr/>
            <p:nvPr/>
          </p:nvSpPr>
          <p:spPr>
            <a:xfrm>
              <a:off x="3228135" y="5386291"/>
              <a:ext cx="210341" cy="109319"/>
            </a:xfrm>
            <a:custGeom>
              <a:avLst/>
              <a:gdLst/>
              <a:ahLst/>
              <a:cxnLst/>
              <a:rect l="l" t="t" r="r" b="b"/>
              <a:pathLst>
                <a:path w="210341" h="109319" extrusionOk="0">
                  <a:moveTo>
                    <a:pt x="209599" y="94823"/>
                  </a:moveTo>
                  <a:cubicBezTo>
                    <a:pt x="170366" y="35511"/>
                    <a:pt x="99128" y="-30355"/>
                    <a:pt x="37740" y="15175"/>
                  </a:cubicBezTo>
                  <a:cubicBezTo>
                    <a:pt x="36625" y="16003"/>
                    <a:pt x="35968" y="17308"/>
                    <a:pt x="35978" y="18670"/>
                  </a:cubicBezTo>
                  <a:cubicBezTo>
                    <a:pt x="36340" y="54618"/>
                    <a:pt x="1535" y="81278"/>
                    <a:pt x="40" y="96194"/>
                  </a:cubicBezTo>
                  <a:cubicBezTo>
                    <a:pt x="-960" y="106214"/>
                    <a:pt x="17166" y="108672"/>
                    <a:pt x="27053" y="109319"/>
                  </a:cubicBezTo>
                  <a:cubicBezTo>
                    <a:pt x="46179" y="109319"/>
                    <a:pt x="68544" y="101080"/>
                    <a:pt x="86251" y="95127"/>
                  </a:cubicBezTo>
                  <a:cubicBezTo>
                    <a:pt x="149887" y="65648"/>
                    <a:pt x="218239" y="120245"/>
                    <a:pt x="209599" y="9482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3201333" y="5591811"/>
              <a:ext cx="153780" cy="149373"/>
            </a:xfrm>
            <a:custGeom>
              <a:avLst/>
              <a:gdLst/>
              <a:ahLst/>
              <a:cxnLst/>
              <a:rect l="l" t="t" r="r" b="b"/>
              <a:pathLst>
                <a:path w="153780" h="149373" extrusionOk="0">
                  <a:moveTo>
                    <a:pt x="82211" y="17176"/>
                  </a:moveTo>
                  <a:cubicBezTo>
                    <a:pt x="57598" y="8174"/>
                    <a:pt x="32137" y="6584"/>
                    <a:pt x="7163" y="116"/>
                  </a:cubicBezTo>
                  <a:cubicBezTo>
                    <a:pt x="-1095" y="-1179"/>
                    <a:pt x="-2448" y="8708"/>
                    <a:pt x="4334" y="12222"/>
                  </a:cubicBezTo>
                  <a:cubicBezTo>
                    <a:pt x="56379" y="52571"/>
                    <a:pt x="94907" y="110835"/>
                    <a:pt x="147619" y="149373"/>
                  </a:cubicBezTo>
                  <a:cubicBezTo>
                    <a:pt x="150238" y="149402"/>
                    <a:pt x="152619" y="147287"/>
                    <a:pt x="152829" y="144659"/>
                  </a:cubicBezTo>
                  <a:cubicBezTo>
                    <a:pt x="158877" y="89518"/>
                    <a:pt x="136189" y="33635"/>
                    <a:pt x="82211" y="1717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3016600" y="5577841"/>
              <a:ext cx="152687" cy="139217"/>
            </a:xfrm>
            <a:custGeom>
              <a:avLst/>
              <a:gdLst/>
              <a:ahLst/>
              <a:cxnLst/>
              <a:rect l="l" t="t" r="r" b="b"/>
              <a:pathLst>
                <a:path w="152687" h="139217" extrusionOk="0">
                  <a:moveTo>
                    <a:pt x="142509" y="1255"/>
                  </a:moveTo>
                  <a:cubicBezTo>
                    <a:pt x="139661" y="-1307"/>
                    <a:pt x="136422" y="579"/>
                    <a:pt x="133650" y="2255"/>
                  </a:cubicBezTo>
                  <a:cubicBezTo>
                    <a:pt x="100027" y="27382"/>
                    <a:pt x="53088" y="43318"/>
                    <a:pt x="7558" y="45594"/>
                  </a:cubicBezTo>
                  <a:cubicBezTo>
                    <a:pt x="243" y="46461"/>
                    <a:pt x="-643" y="65016"/>
                    <a:pt x="319" y="72093"/>
                  </a:cubicBezTo>
                  <a:cubicBezTo>
                    <a:pt x="5196" y="108307"/>
                    <a:pt x="43429" y="132481"/>
                    <a:pt x="45992" y="135939"/>
                  </a:cubicBezTo>
                  <a:cubicBezTo>
                    <a:pt x="48640" y="139501"/>
                    <a:pt x="52078" y="141044"/>
                    <a:pt x="55536" y="135958"/>
                  </a:cubicBezTo>
                  <a:cubicBezTo>
                    <a:pt x="64337" y="114584"/>
                    <a:pt x="83549" y="100449"/>
                    <a:pt x="102113" y="86780"/>
                  </a:cubicBezTo>
                  <a:cubicBezTo>
                    <a:pt x="131545" y="65682"/>
                    <a:pt x="171779" y="28811"/>
                    <a:pt x="142509" y="12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2923575" y="5374382"/>
              <a:ext cx="219646" cy="212626"/>
            </a:xfrm>
            <a:custGeom>
              <a:avLst/>
              <a:gdLst/>
              <a:ahLst/>
              <a:cxnLst/>
              <a:rect l="l" t="t" r="r" b="b"/>
              <a:pathLst>
                <a:path w="219646" h="212626" extrusionOk="0">
                  <a:moveTo>
                    <a:pt x="134788" y="212573"/>
                  </a:moveTo>
                  <a:cubicBezTo>
                    <a:pt x="158819" y="212526"/>
                    <a:pt x="181842" y="208782"/>
                    <a:pt x="203168" y="205649"/>
                  </a:cubicBezTo>
                  <a:cubicBezTo>
                    <a:pt x="207311" y="205191"/>
                    <a:pt x="220980" y="204058"/>
                    <a:pt x="219541" y="194104"/>
                  </a:cubicBezTo>
                  <a:cubicBezTo>
                    <a:pt x="213245" y="175549"/>
                    <a:pt x="208902" y="155928"/>
                    <a:pt x="204711" y="136964"/>
                  </a:cubicBezTo>
                  <a:cubicBezTo>
                    <a:pt x="196815" y="99245"/>
                    <a:pt x="190566" y="64260"/>
                    <a:pt x="174441" y="40313"/>
                  </a:cubicBezTo>
                  <a:cubicBezTo>
                    <a:pt x="155819" y="12644"/>
                    <a:pt x="124692" y="-739"/>
                    <a:pt x="73456" y="6185"/>
                  </a:cubicBezTo>
                  <a:cubicBezTo>
                    <a:pt x="50987" y="7376"/>
                    <a:pt x="27765" y="8605"/>
                    <a:pt x="7925" y="442"/>
                  </a:cubicBezTo>
                  <a:cubicBezTo>
                    <a:pt x="5591" y="-529"/>
                    <a:pt x="2933" y="137"/>
                    <a:pt x="1314" y="2080"/>
                  </a:cubicBezTo>
                  <a:cubicBezTo>
                    <a:pt x="-296" y="4033"/>
                    <a:pt x="-439" y="6757"/>
                    <a:pt x="952" y="8872"/>
                  </a:cubicBezTo>
                  <a:cubicBezTo>
                    <a:pt x="46263" y="83652"/>
                    <a:pt x="4448" y="215650"/>
                    <a:pt x="134788" y="2125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6F764C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2" name="Google Shape;1172;p8" descr="Парк с скамейкаами и деревьями"/>
          <p:cNvGrpSpPr/>
          <p:nvPr/>
        </p:nvGrpSpPr>
        <p:grpSpPr>
          <a:xfrm>
            <a:off x="2980029" y="5260982"/>
            <a:ext cx="515447" cy="511887"/>
            <a:chOff x="2888561" y="5242385"/>
            <a:chExt cx="515447" cy="511887"/>
          </a:xfrm>
          <a:solidFill>
            <a:srgbClr val="6F764C"/>
          </a:solidFill>
        </p:grpSpPr>
        <p:sp>
          <p:nvSpPr>
            <p:cNvPr id="1173" name="Google Shape;1173;p8"/>
            <p:cNvSpPr/>
            <p:nvPr/>
          </p:nvSpPr>
          <p:spPr>
            <a:xfrm>
              <a:off x="3220474" y="5552104"/>
              <a:ext cx="183534" cy="165391"/>
            </a:xfrm>
            <a:custGeom>
              <a:avLst/>
              <a:gdLst/>
              <a:ahLst/>
              <a:cxnLst/>
              <a:rect l="l" t="t" r="r" b="b"/>
              <a:pathLst>
                <a:path w="183534" h="165391" extrusionOk="0">
                  <a:moveTo>
                    <a:pt x="182569" y="61816"/>
                  </a:moveTo>
                  <a:cubicBezTo>
                    <a:pt x="162519" y="-27157"/>
                    <a:pt x="47353" y="-4287"/>
                    <a:pt x="2290" y="32746"/>
                  </a:cubicBezTo>
                  <a:cubicBezTo>
                    <a:pt x="-1730" y="35270"/>
                    <a:pt x="-149" y="41976"/>
                    <a:pt x="4633" y="42347"/>
                  </a:cubicBezTo>
                  <a:cubicBezTo>
                    <a:pt x="92063" y="51920"/>
                    <a:pt x="134278" y="89420"/>
                    <a:pt x="137507" y="160371"/>
                  </a:cubicBezTo>
                  <a:cubicBezTo>
                    <a:pt x="137602" y="163143"/>
                    <a:pt x="139993" y="165420"/>
                    <a:pt x="142764" y="165391"/>
                  </a:cubicBezTo>
                  <a:cubicBezTo>
                    <a:pt x="144755" y="165391"/>
                    <a:pt x="146613" y="164258"/>
                    <a:pt x="147508" y="162410"/>
                  </a:cubicBezTo>
                  <a:cubicBezTo>
                    <a:pt x="162967" y="130606"/>
                    <a:pt x="188856" y="99707"/>
                    <a:pt x="182569" y="618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3213516" y="5622296"/>
              <a:ext cx="114931" cy="131976"/>
            </a:xfrm>
            <a:custGeom>
              <a:avLst/>
              <a:gdLst/>
              <a:ahLst/>
              <a:cxnLst/>
              <a:rect l="l" t="t" r="r" b="b"/>
              <a:pathLst>
                <a:path w="114931" h="131976" extrusionOk="0">
                  <a:moveTo>
                    <a:pt x="114176" y="109087"/>
                  </a:moveTo>
                  <a:cubicBezTo>
                    <a:pt x="114443" y="107277"/>
                    <a:pt x="113728" y="105468"/>
                    <a:pt x="112309" y="104315"/>
                  </a:cubicBezTo>
                  <a:cubicBezTo>
                    <a:pt x="74552" y="73597"/>
                    <a:pt x="46643" y="34544"/>
                    <a:pt x="11249" y="1378"/>
                  </a:cubicBezTo>
                  <a:cubicBezTo>
                    <a:pt x="8572" y="-1279"/>
                    <a:pt x="3581" y="111"/>
                    <a:pt x="2705" y="3798"/>
                  </a:cubicBezTo>
                  <a:cubicBezTo>
                    <a:pt x="-7906" y="40173"/>
                    <a:pt x="13373" y="96247"/>
                    <a:pt x="54769" y="104219"/>
                  </a:cubicBezTo>
                  <a:cubicBezTo>
                    <a:pt x="71971" y="112316"/>
                    <a:pt x="93335" y="115840"/>
                    <a:pt x="106165" y="130385"/>
                  </a:cubicBezTo>
                  <a:cubicBezTo>
                    <a:pt x="120196" y="138138"/>
                    <a:pt x="112833" y="115383"/>
                    <a:pt x="114176" y="1090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2945653" y="5578441"/>
              <a:ext cx="181455" cy="42399"/>
            </a:xfrm>
            <a:custGeom>
              <a:avLst/>
              <a:gdLst/>
              <a:ahLst/>
              <a:cxnLst/>
              <a:rect l="l" t="t" r="r" b="b"/>
              <a:pathLst>
                <a:path w="181455" h="42399" extrusionOk="0">
                  <a:moveTo>
                    <a:pt x="174965" y="5285"/>
                  </a:moveTo>
                  <a:cubicBezTo>
                    <a:pt x="136522" y="10257"/>
                    <a:pt x="92497" y="16525"/>
                    <a:pt x="58445" y="532"/>
                  </a:cubicBezTo>
                  <a:cubicBezTo>
                    <a:pt x="56331" y="-459"/>
                    <a:pt x="53759" y="-39"/>
                    <a:pt x="52130" y="1570"/>
                  </a:cubicBezTo>
                  <a:cubicBezTo>
                    <a:pt x="42529" y="12153"/>
                    <a:pt x="428" y="23145"/>
                    <a:pt x="0" y="38108"/>
                  </a:cubicBezTo>
                  <a:cubicBezTo>
                    <a:pt x="2467" y="44976"/>
                    <a:pt x="44101" y="40556"/>
                    <a:pt x="51454" y="41566"/>
                  </a:cubicBezTo>
                  <a:cubicBezTo>
                    <a:pt x="60245" y="43423"/>
                    <a:pt x="92821" y="42518"/>
                    <a:pt x="122196" y="35336"/>
                  </a:cubicBezTo>
                  <a:cubicBezTo>
                    <a:pt x="161411" y="25735"/>
                    <a:pt x="196320" y="8457"/>
                    <a:pt x="174965" y="52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2888561" y="5472038"/>
              <a:ext cx="72322" cy="61740"/>
            </a:xfrm>
            <a:custGeom>
              <a:avLst/>
              <a:gdLst/>
              <a:ahLst/>
              <a:cxnLst/>
              <a:rect l="l" t="t" r="r" b="b"/>
              <a:pathLst>
                <a:path w="72322" h="61740" extrusionOk="0">
                  <a:moveTo>
                    <a:pt x="67285" y="61739"/>
                  </a:moveTo>
                  <a:cubicBezTo>
                    <a:pt x="70618" y="61834"/>
                    <a:pt x="73238" y="58186"/>
                    <a:pt x="72018" y="55043"/>
                  </a:cubicBezTo>
                  <a:cubicBezTo>
                    <a:pt x="66818" y="40355"/>
                    <a:pt x="63817" y="25144"/>
                    <a:pt x="60922" y="6837"/>
                  </a:cubicBezTo>
                  <a:cubicBezTo>
                    <a:pt x="60531" y="3970"/>
                    <a:pt x="57436" y="1960"/>
                    <a:pt x="54664" y="2770"/>
                  </a:cubicBezTo>
                  <a:cubicBezTo>
                    <a:pt x="38519" y="6989"/>
                    <a:pt x="21565" y="-936"/>
                    <a:pt x="4782" y="93"/>
                  </a:cubicBezTo>
                  <a:cubicBezTo>
                    <a:pt x="1353" y="169"/>
                    <a:pt x="-1057" y="4103"/>
                    <a:pt x="467" y="7189"/>
                  </a:cubicBezTo>
                  <a:cubicBezTo>
                    <a:pt x="15649" y="38031"/>
                    <a:pt x="42167" y="53461"/>
                    <a:pt x="67285" y="617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048601" y="5242385"/>
              <a:ext cx="213018" cy="232209"/>
            </a:xfrm>
            <a:custGeom>
              <a:avLst/>
              <a:gdLst/>
              <a:ahLst/>
              <a:cxnLst/>
              <a:rect l="l" t="t" r="r" b="b"/>
              <a:pathLst>
                <a:path w="213018" h="232209" extrusionOk="0">
                  <a:moveTo>
                    <a:pt x="212454" y="151089"/>
                  </a:moveTo>
                  <a:cubicBezTo>
                    <a:pt x="202958" y="66154"/>
                    <a:pt x="77237" y="28540"/>
                    <a:pt x="7228" y="308"/>
                  </a:cubicBezTo>
                  <a:cubicBezTo>
                    <a:pt x="1885" y="-1578"/>
                    <a:pt x="-2582" y="5670"/>
                    <a:pt x="1733" y="9490"/>
                  </a:cubicBezTo>
                  <a:cubicBezTo>
                    <a:pt x="4133" y="11938"/>
                    <a:pt x="11086" y="38903"/>
                    <a:pt x="11067" y="41894"/>
                  </a:cubicBezTo>
                  <a:cubicBezTo>
                    <a:pt x="30698" y="85423"/>
                    <a:pt x="45967" y="130381"/>
                    <a:pt x="67855" y="173044"/>
                  </a:cubicBezTo>
                  <a:cubicBezTo>
                    <a:pt x="83200" y="201247"/>
                    <a:pt x="104441" y="218897"/>
                    <a:pt x="139721" y="224936"/>
                  </a:cubicBezTo>
                  <a:cubicBezTo>
                    <a:pt x="140959" y="225155"/>
                    <a:pt x="173564" y="233899"/>
                    <a:pt x="175888" y="231917"/>
                  </a:cubicBezTo>
                  <a:cubicBezTo>
                    <a:pt x="204444" y="210344"/>
                    <a:pt x="215788" y="181368"/>
                    <a:pt x="212454" y="15108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78" name="Google Shape;1178;p8"/>
          <p:cNvSpPr/>
          <p:nvPr/>
        </p:nvSpPr>
        <p:spPr>
          <a:xfrm>
            <a:off x="3023610" y="5287523"/>
            <a:ext cx="579780" cy="548974"/>
          </a:xfrm>
          <a:custGeom>
            <a:avLst/>
            <a:gdLst/>
            <a:ahLst/>
            <a:cxnLst/>
            <a:rect l="l" t="t" r="r" b="b"/>
            <a:pathLst>
              <a:path w="579780" h="548974" extrusionOk="0">
                <a:moveTo>
                  <a:pt x="578727" y="263253"/>
                </a:moveTo>
                <a:cubicBezTo>
                  <a:pt x="556191" y="229153"/>
                  <a:pt x="532521" y="193768"/>
                  <a:pt x="499422" y="168955"/>
                </a:cubicBezTo>
                <a:cubicBezTo>
                  <a:pt x="484191" y="157534"/>
                  <a:pt x="466742" y="148886"/>
                  <a:pt x="447710" y="146438"/>
                </a:cubicBezTo>
                <a:cubicBezTo>
                  <a:pt x="428184" y="143924"/>
                  <a:pt x="409296" y="148581"/>
                  <a:pt x="391961" y="157230"/>
                </a:cubicBezTo>
                <a:cubicBezTo>
                  <a:pt x="388446" y="134084"/>
                  <a:pt x="376206" y="112177"/>
                  <a:pt x="359890" y="95756"/>
                </a:cubicBezTo>
                <a:cubicBezTo>
                  <a:pt x="333049" y="68743"/>
                  <a:pt x="297120" y="54169"/>
                  <a:pt x="263716" y="37253"/>
                </a:cubicBezTo>
                <a:cubicBezTo>
                  <a:pt x="246057" y="28309"/>
                  <a:pt x="227816" y="20546"/>
                  <a:pt x="209328" y="13450"/>
                </a:cubicBezTo>
                <a:cubicBezTo>
                  <a:pt x="197479" y="8897"/>
                  <a:pt x="185392" y="4334"/>
                  <a:pt x="172981" y="1601"/>
                </a:cubicBezTo>
                <a:cubicBezTo>
                  <a:pt x="165761" y="10"/>
                  <a:pt x="155960" y="-2142"/>
                  <a:pt x="150978" y="4916"/>
                </a:cubicBezTo>
                <a:cubicBezTo>
                  <a:pt x="148845" y="7935"/>
                  <a:pt x="150683" y="11764"/>
                  <a:pt x="153274" y="13659"/>
                </a:cubicBezTo>
                <a:cubicBezTo>
                  <a:pt x="159722" y="18374"/>
                  <a:pt x="165799" y="23489"/>
                  <a:pt x="171628" y="28900"/>
                </a:cubicBezTo>
                <a:cubicBezTo>
                  <a:pt x="175391" y="51826"/>
                  <a:pt x="185287" y="73401"/>
                  <a:pt x="194336" y="94641"/>
                </a:cubicBezTo>
                <a:cubicBezTo>
                  <a:pt x="204337" y="118101"/>
                  <a:pt x="213272" y="141980"/>
                  <a:pt x="223359" y="165393"/>
                </a:cubicBezTo>
                <a:cubicBezTo>
                  <a:pt x="232169" y="185833"/>
                  <a:pt x="243266" y="207141"/>
                  <a:pt x="261125" y="221171"/>
                </a:cubicBezTo>
                <a:cubicBezTo>
                  <a:pt x="280356" y="236287"/>
                  <a:pt x="304321" y="237888"/>
                  <a:pt x="326667" y="245612"/>
                </a:cubicBezTo>
                <a:cubicBezTo>
                  <a:pt x="327124" y="245774"/>
                  <a:pt x="327562" y="245860"/>
                  <a:pt x="327991" y="245927"/>
                </a:cubicBezTo>
                <a:cubicBezTo>
                  <a:pt x="328410" y="246574"/>
                  <a:pt x="328839" y="247213"/>
                  <a:pt x="329257" y="247860"/>
                </a:cubicBezTo>
                <a:cubicBezTo>
                  <a:pt x="310179" y="279788"/>
                  <a:pt x="305855" y="320250"/>
                  <a:pt x="308065" y="356550"/>
                </a:cubicBezTo>
                <a:cubicBezTo>
                  <a:pt x="308303" y="360494"/>
                  <a:pt x="308636" y="364427"/>
                  <a:pt x="309036" y="368361"/>
                </a:cubicBezTo>
                <a:cubicBezTo>
                  <a:pt x="303397" y="358341"/>
                  <a:pt x="295548" y="347292"/>
                  <a:pt x="285995" y="340558"/>
                </a:cubicBezTo>
                <a:cubicBezTo>
                  <a:pt x="283795" y="338586"/>
                  <a:pt x="281375" y="336767"/>
                  <a:pt x="278785" y="335100"/>
                </a:cubicBezTo>
                <a:cubicBezTo>
                  <a:pt x="277375" y="334195"/>
                  <a:pt x="276003" y="333947"/>
                  <a:pt x="274746" y="334138"/>
                </a:cubicBezTo>
                <a:cubicBezTo>
                  <a:pt x="257182" y="282131"/>
                  <a:pt x="256344" y="221371"/>
                  <a:pt x="224130" y="175528"/>
                </a:cubicBezTo>
                <a:cubicBezTo>
                  <a:pt x="197927" y="138237"/>
                  <a:pt x="155398" y="139609"/>
                  <a:pt x="114459" y="141495"/>
                </a:cubicBezTo>
                <a:cubicBezTo>
                  <a:pt x="90771" y="142590"/>
                  <a:pt x="66330" y="143047"/>
                  <a:pt x="43974" y="133999"/>
                </a:cubicBezTo>
                <a:cubicBezTo>
                  <a:pt x="41936" y="133170"/>
                  <a:pt x="40479" y="134427"/>
                  <a:pt x="40002" y="136085"/>
                </a:cubicBezTo>
                <a:cubicBezTo>
                  <a:pt x="38278" y="135837"/>
                  <a:pt x="36659" y="137971"/>
                  <a:pt x="37659" y="139628"/>
                </a:cubicBezTo>
                <a:cubicBezTo>
                  <a:pt x="43555" y="149324"/>
                  <a:pt x="49327" y="158954"/>
                  <a:pt x="53109" y="169717"/>
                </a:cubicBezTo>
                <a:cubicBezTo>
                  <a:pt x="56928" y="180605"/>
                  <a:pt x="59195" y="192006"/>
                  <a:pt x="61405" y="203303"/>
                </a:cubicBezTo>
                <a:cubicBezTo>
                  <a:pt x="63567" y="214390"/>
                  <a:pt x="65206" y="225581"/>
                  <a:pt x="66901" y="236754"/>
                </a:cubicBezTo>
                <a:cubicBezTo>
                  <a:pt x="64986" y="236688"/>
                  <a:pt x="62986" y="236869"/>
                  <a:pt x="60929" y="236792"/>
                </a:cubicBezTo>
                <a:cubicBezTo>
                  <a:pt x="53804" y="236516"/>
                  <a:pt x="46870" y="235078"/>
                  <a:pt x="39888" y="233734"/>
                </a:cubicBezTo>
                <a:cubicBezTo>
                  <a:pt x="27982" y="231439"/>
                  <a:pt x="16485" y="229553"/>
                  <a:pt x="4398" y="231506"/>
                </a:cubicBezTo>
                <a:cubicBezTo>
                  <a:pt x="1236" y="232020"/>
                  <a:pt x="-650" y="236049"/>
                  <a:pt x="207" y="238897"/>
                </a:cubicBezTo>
                <a:cubicBezTo>
                  <a:pt x="6227" y="258995"/>
                  <a:pt x="19705" y="275359"/>
                  <a:pt x="36221" y="287942"/>
                </a:cubicBezTo>
                <a:cubicBezTo>
                  <a:pt x="44746" y="294438"/>
                  <a:pt x="53957" y="299896"/>
                  <a:pt x="63739" y="304258"/>
                </a:cubicBezTo>
                <a:cubicBezTo>
                  <a:pt x="70511" y="307277"/>
                  <a:pt x="79255" y="311592"/>
                  <a:pt x="87275" y="312516"/>
                </a:cubicBezTo>
                <a:cubicBezTo>
                  <a:pt x="91761" y="321012"/>
                  <a:pt x="97295" y="328908"/>
                  <a:pt x="104229" y="335719"/>
                </a:cubicBezTo>
                <a:cubicBezTo>
                  <a:pt x="107639" y="339072"/>
                  <a:pt x="111316" y="342005"/>
                  <a:pt x="115174" y="344596"/>
                </a:cubicBezTo>
                <a:cubicBezTo>
                  <a:pt x="105287" y="347368"/>
                  <a:pt x="95381" y="353559"/>
                  <a:pt x="87037" y="358455"/>
                </a:cubicBezTo>
                <a:cubicBezTo>
                  <a:pt x="76378" y="364703"/>
                  <a:pt x="66291" y="372171"/>
                  <a:pt x="59729" y="382839"/>
                </a:cubicBezTo>
                <a:cubicBezTo>
                  <a:pt x="57395" y="386640"/>
                  <a:pt x="60529" y="390555"/>
                  <a:pt x="64396" y="390964"/>
                </a:cubicBezTo>
                <a:cubicBezTo>
                  <a:pt x="88618" y="393574"/>
                  <a:pt x="112878" y="395555"/>
                  <a:pt x="137119" y="394936"/>
                </a:cubicBezTo>
                <a:cubicBezTo>
                  <a:pt x="127575" y="407252"/>
                  <a:pt x="136214" y="431569"/>
                  <a:pt x="142844" y="442790"/>
                </a:cubicBezTo>
                <a:cubicBezTo>
                  <a:pt x="154588" y="462649"/>
                  <a:pt x="171466" y="479785"/>
                  <a:pt x="189049" y="494539"/>
                </a:cubicBezTo>
                <a:cubicBezTo>
                  <a:pt x="192736" y="497635"/>
                  <a:pt x="198222" y="496577"/>
                  <a:pt x="199727" y="491719"/>
                </a:cubicBezTo>
                <a:cubicBezTo>
                  <a:pt x="211614" y="453334"/>
                  <a:pt x="250829" y="439932"/>
                  <a:pt x="276203" y="412481"/>
                </a:cubicBezTo>
                <a:cubicBezTo>
                  <a:pt x="286052" y="401822"/>
                  <a:pt x="295568" y="388964"/>
                  <a:pt x="298263" y="374381"/>
                </a:cubicBezTo>
                <a:cubicBezTo>
                  <a:pt x="300282" y="377895"/>
                  <a:pt x="302111" y="381525"/>
                  <a:pt x="303778" y="385239"/>
                </a:cubicBezTo>
                <a:cubicBezTo>
                  <a:pt x="308303" y="395355"/>
                  <a:pt x="311598" y="406080"/>
                  <a:pt x="314160" y="416844"/>
                </a:cubicBezTo>
                <a:cubicBezTo>
                  <a:pt x="316161" y="425225"/>
                  <a:pt x="315580" y="440742"/>
                  <a:pt x="322485" y="446466"/>
                </a:cubicBezTo>
                <a:cubicBezTo>
                  <a:pt x="324400" y="448047"/>
                  <a:pt x="326590" y="447685"/>
                  <a:pt x="328058" y="445752"/>
                </a:cubicBezTo>
                <a:cubicBezTo>
                  <a:pt x="328258" y="445485"/>
                  <a:pt x="328410" y="445171"/>
                  <a:pt x="328591" y="444885"/>
                </a:cubicBezTo>
                <a:cubicBezTo>
                  <a:pt x="329658" y="446590"/>
                  <a:pt x="330820" y="448228"/>
                  <a:pt x="332106" y="449781"/>
                </a:cubicBezTo>
                <a:cubicBezTo>
                  <a:pt x="333306" y="451229"/>
                  <a:pt x="334792" y="451429"/>
                  <a:pt x="336097" y="450923"/>
                </a:cubicBezTo>
                <a:cubicBezTo>
                  <a:pt x="340611" y="463220"/>
                  <a:pt x="347403" y="474898"/>
                  <a:pt x="356642" y="483719"/>
                </a:cubicBezTo>
                <a:cubicBezTo>
                  <a:pt x="383950" y="509779"/>
                  <a:pt x="434194" y="501902"/>
                  <a:pt x="445786" y="544497"/>
                </a:cubicBezTo>
                <a:cubicBezTo>
                  <a:pt x="447615" y="551231"/>
                  <a:pt x="458759" y="550127"/>
                  <a:pt x="458274" y="542812"/>
                </a:cubicBezTo>
                <a:cubicBezTo>
                  <a:pt x="457483" y="530962"/>
                  <a:pt x="459169" y="518504"/>
                  <a:pt x="457321" y="506721"/>
                </a:cubicBezTo>
                <a:cubicBezTo>
                  <a:pt x="462217" y="511455"/>
                  <a:pt x="466980" y="516332"/>
                  <a:pt x="471466" y="521495"/>
                </a:cubicBezTo>
                <a:cubicBezTo>
                  <a:pt x="475685" y="526343"/>
                  <a:pt x="482058" y="521895"/>
                  <a:pt x="482124" y="516761"/>
                </a:cubicBezTo>
                <a:cubicBezTo>
                  <a:pt x="482134" y="516732"/>
                  <a:pt x="482143" y="516703"/>
                  <a:pt x="482143" y="516675"/>
                </a:cubicBezTo>
                <a:cubicBezTo>
                  <a:pt x="482553" y="514037"/>
                  <a:pt x="482905" y="511369"/>
                  <a:pt x="483210" y="508674"/>
                </a:cubicBezTo>
                <a:cubicBezTo>
                  <a:pt x="492354" y="487662"/>
                  <a:pt x="504518" y="468821"/>
                  <a:pt x="515500" y="448542"/>
                </a:cubicBezTo>
                <a:cubicBezTo>
                  <a:pt x="527273" y="426806"/>
                  <a:pt x="537160" y="402003"/>
                  <a:pt x="532435" y="376876"/>
                </a:cubicBezTo>
                <a:cubicBezTo>
                  <a:pt x="527949" y="352997"/>
                  <a:pt x="510652" y="332462"/>
                  <a:pt x="489525" y="321136"/>
                </a:cubicBezTo>
                <a:cubicBezTo>
                  <a:pt x="466217" y="308649"/>
                  <a:pt x="438843" y="307963"/>
                  <a:pt x="413478" y="313688"/>
                </a:cubicBezTo>
                <a:cubicBezTo>
                  <a:pt x="397904" y="317202"/>
                  <a:pt x="382864" y="323184"/>
                  <a:pt x="368729" y="330537"/>
                </a:cubicBezTo>
                <a:cubicBezTo>
                  <a:pt x="357252" y="336510"/>
                  <a:pt x="342659" y="343710"/>
                  <a:pt x="333658" y="353778"/>
                </a:cubicBezTo>
                <a:cubicBezTo>
                  <a:pt x="329315" y="353216"/>
                  <a:pt x="324971" y="352702"/>
                  <a:pt x="320628" y="352283"/>
                </a:cubicBezTo>
                <a:cubicBezTo>
                  <a:pt x="319056" y="317564"/>
                  <a:pt x="324476" y="283846"/>
                  <a:pt x="341097" y="253423"/>
                </a:cubicBezTo>
                <a:cubicBezTo>
                  <a:pt x="342755" y="252308"/>
                  <a:pt x="343898" y="250565"/>
                  <a:pt x="343878" y="248546"/>
                </a:cubicBezTo>
                <a:cubicBezTo>
                  <a:pt x="344279" y="247879"/>
                  <a:pt x="344669" y="247213"/>
                  <a:pt x="345069" y="246555"/>
                </a:cubicBezTo>
                <a:cubicBezTo>
                  <a:pt x="345326" y="280855"/>
                  <a:pt x="401152" y="267596"/>
                  <a:pt x="421402" y="261843"/>
                </a:cubicBezTo>
                <a:cubicBezTo>
                  <a:pt x="438205" y="257061"/>
                  <a:pt x="454473" y="249527"/>
                  <a:pt x="471961" y="247622"/>
                </a:cubicBezTo>
                <a:cubicBezTo>
                  <a:pt x="506470" y="243860"/>
                  <a:pt x="539674" y="256975"/>
                  <a:pt x="569992" y="272016"/>
                </a:cubicBezTo>
                <a:cubicBezTo>
                  <a:pt x="575298" y="274635"/>
                  <a:pt x="582508" y="268977"/>
                  <a:pt x="578727" y="263253"/>
                </a:cubicBezTo>
                <a:close/>
                <a:moveTo>
                  <a:pt x="72273" y="294247"/>
                </a:moveTo>
                <a:cubicBezTo>
                  <a:pt x="63167" y="290570"/>
                  <a:pt x="54461" y="285732"/>
                  <a:pt x="46422" y="280103"/>
                </a:cubicBezTo>
                <a:cubicBezTo>
                  <a:pt x="32716" y="270501"/>
                  <a:pt x="20791" y="257842"/>
                  <a:pt x="14237" y="242402"/>
                </a:cubicBezTo>
                <a:cubicBezTo>
                  <a:pt x="25943" y="241907"/>
                  <a:pt x="37354" y="244851"/>
                  <a:pt x="49089" y="245888"/>
                </a:cubicBezTo>
                <a:cubicBezTo>
                  <a:pt x="54166" y="246337"/>
                  <a:pt x="62500" y="247222"/>
                  <a:pt x="68149" y="244803"/>
                </a:cubicBezTo>
                <a:cubicBezTo>
                  <a:pt x="69825" y="255442"/>
                  <a:pt x="71664" y="266044"/>
                  <a:pt x="74216" y="276521"/>
                </a:cubicBezTo>
                <a:cubicBezTo>
                  <a:pt x="75873" y="283341"/>
                  <a:pt x="77874" y="290171"/>
                  <a:pt x="80322" y="296819"/>
                </a:cubicBezTo>
                <a:cubicBezTo>
                  <a:pt x="77569" y="296057"/>
                  <a:pt x="74845" y="295276"/>
                  <a:pt x="72273" y="294247"/>
                </a:cubicBezTo>
                <a:close/>
                <a:moveTo>
                  <a:pt x="98105" y="306392"/>
                </a:moveTo>
                <a:cubicBezTo>
                  <a:pt x="98076" y="305001"/>
                  <a:pt x="97476" y="303629"/>
                  <a:pt x="96124" y="302581"/>
                </a:cubicBezTo>
                <a:cubicBezTo>
                  <a:pt x="80350" y="270739"/>
                  <a:pt x="79826" y="229725"/>
                  <a:pt x="72787" y="196568"/>
                </a:cubicBezTo>
                <a:cubicBezTo>
                  <a:pt x="69215" y="179756"/>
                  <a:pt x="63062" y="160011"/>
                  <a:pt x="51413" y="146123"/>
                </a:cubicBezTo>
                <a:cubicBezTo>
                  <a:pt x="83084" y="161240"/>
                  <a:pt x="120898" y="151648"/>
                  <a:pt x="154988" y="153382"/>
                </a:cubicBezTo>
                <a:cubicBezTo>
                  <a:pt x="174886" y="154392"/>
                  <a:pt x="193860" y="160145"/>
                  <a:pt x="207652" y="175213"/>
                </a:cubicBezTo>
                <a:cubicBezTo>
                  <a:pt x="226026" y="195292"/>
                  <a:pt x="234141" y="225029"/>
                  <a:pt x="240561" y="250842"/>
                </a:cubicBezTo>
                <a:cubicBezTo>
                  <a:pt x="247543" y="278969"/>
                  <a:pt x="252448" y="307592"/>
                  <a:pt x="261592" y="335100"/>
                </a:cubicBezTo>
                <a:cubicBezTo>
                  <a:pt x="249152" y="328089"/>
                  <a:pt x="237294" y="320060"/>
                  <a:pt x="226702" y="310440"/>
                </a:cubicBezTo>
                <a:cubicBezTo>
                  <a:pt x="212472" y="297533"/>
                  <a:pt x="200108" y="282808"/>
                  <a:pt x="187011" y="268796"/>
                </a:cubicBezTo>
                <a:cubicBezTo>
                  <a:pt x="175791" y="256785"/>
                  <a:pt x="163065" y="246822"/>
                  <a:pt x="150816" y="235916"/>
                </a:cubicBezTo>
                <a:cubicBezTo>
                  <a:pt x="145063" y="230792"/>
                  <a:pt x="139558" y="225429"/>
                  <a:pt x="134433" y="219676"/>
                </a:cubicBezTo>
                <a:cubicBezTo>
                  <a:pt x="128356" y="212875"/>
                  <a:pt x="124365" y="205302"/>
                  <a:pt x="119317" y="197854"/>
                </a:cubicBezTo>
                <a:cubicBezTo>
                  <a:pt x="118107" y="196073"/>
                  <a:pt x="114440" y="196463"/>
                  <a:pt x="114755" y="199092"/>
                </a:cubicBezTo>
                <a:cubicBezTo>
                  <a:pt x="116507" y="213637"/>
                  <a:pt x="127699" y="226753"/>
                  <a:pt x="137453" y="236964"/>
                </a:cubicBezTo>
                <a:cubicBezTo>
                  <a:pt x="149930" y="250042"/>
                  <a:pt x="163989" y="261443"/>
                  <a:pt x="176248" y="274749"/>
                </a:cubicBezTo>
                <a:cubicBezTo>
                  <a:pt x="190002" y="289685"/>
                  <a:pt x="202718" y="305677"/>
                  <a:pt x="217672" y="319459"/>
                </a:cubicBezTo>
                <a:cubicBezTo>
                  <a:pt x="226997" y="328051"/>
                  <a:pt x="237341" y="335490"/>
                  <a:pt x="248200" y="342072"/>
                </a:cubicBezTo>
                <a:cubicBezTo>
                  <a:pt x="229407" y="344863"/>
                  <a:pt x="210614" y="347701"/>
                  <a:pt x="191602" y="348454"/>
                </a:cubicBezTo>
                <a:cubicBezTo>
                  <a:pt x="164770" y="349520"/>
                  <a:pt x="134481" y="346873"/>
                  <a:pt x="114069" y="327404"/>
                </a:cubicBezTo>
                <a:cubicBezTo>
                  <a:pt x="107525" y="321184"/>
                  <a:pt x="102324" y="314088"/>
                  <a:pt x="98105" y="306392"/>
                </a:cubicBezTo>
                <a:close/>
                <a:moveTo>
                  <a:pt x="74521" y="381058"/>
                </a:moveTo>
                <a:cubicBezTo>
                  <a:pt x="80522" y="374581"/>
                  <a:pt x="88227" y="369723"/>
                  <a:pt x="95886" y="365361"/>
                </a:cubicBezTo>
                <a:cubicBezTo>
                  <a:pt x="104544" y="360436"/>
                  <a:pt x="115993" y="356579"/>
                  <a:pt x="122965" y="349168"/>
                </a:cubicBezTo>
                <a:cubicBezTo>
                  <a:pt x="139120" y="357569"/>
                  <a:pt x="157865" y="360807"/>
                  <a:pt x="176162" y="361350"/>
                </a:cubicBezTo>
                <a:cubicBezTo>
                  <a:pt x="198394" y="362008"/>
                  <a:pt x="220368" y="358988"/>
                  <a:pt x="242304" y="355740"/>
                </a:cubicBezTo>
                <a:cubicBezTo>
                  <a:pt x="219463" y="367704"/>
                  <a:pt x="194984" y="375838"/>
                  <a:pt x="169133" y="379696"/>
                </a:cubicBezTo>
                <a:cubicBezTo>
                  <a:pt x="137910" y="384354"/>
                  <a:pt x="105953" y="383706"/>
                  <a:pt x="74521" y="381058"/>
                </a:cubicBezTo>
                <a:close/>
                <a:moveTo>
                  <a:pt x="250981" y="418329"/>
                </a:moveTo>
                <a:cubicBezTo>
                  <a:pt x="227845" y="436008"/>
                  <a:pt x="203899" y="451267"/>
                  <a:pt x="191583" y="477546"/>
                </a:cubicBezTo>
                <a:cubicBezTo>
                  <a:pt x="190412" y="475660"/>
                  <a:pt x="189145" y="473784"/>
                  <a:pt x="188364" y="471641"/>
                </a:cubicBezTo>
                <a:cubicBezTo>
                  <a:pt x="186230" y="465830"/>
                  <a:pt x="186230" y="459335"/>
                  <a:pt x="186811" y="453258"/>
                </a:cubicBezTo>
                <a:cubicBezTo>
                  <a:pt x="187964" y="441285"/>
                  <a:pt x="192469" y="430397"/>
                  <a:pt x="196717" y="419291"/>
                </a:cubicBezTo>
                <a:cubicBezTo>
                  <a:pt x="198317" y="415110"/>
                  <a:pt x="192164" y="411814"/>
                  <a:pt x="189288" y="414967"/>
                </a:cubicBezTo>
                <a:cubicBezTo>
                  <a:pt x="179753" y="425425"/>
                  <a:pt x="175962" y="441761"/>
                  <a:pt x="175543" y="455601"/>
                </a:cubicBezTo>
                <a:cubicBezTo>
                  <a:pt x="175476" y="457943"/>
                  <a:pt x="175600" y="461297"/>
                  <a:pt x="176067" y="464954"/>
                </a:cubicBezTo>
                <a:cubicBezTo>
                  <a:pt x="169742" y="458315"/>
                  <a:pt x="163827" y="451305"/>
                  <a:pt x="158617" y="443866"/>
                </a:cubicBezTo>
                <a:cubicBezTo>
                  <a:pt x="153016" y="435884"/>
                  <a:pt x="147492" y="426863"/>
                  <a:pt x="145149" y="417301"/>
                </a:cubicBezTo>
                <a:cubicBezTo>
                  <a:pt x="142996" y="408499"/>
                  <a:pt x="145816" y="402318"/>
                  <a:pt x="147930" y="394450"/>
                </a:cubicBezTo>
                <a:cubicBezTo>
                  <a:pt x="156122" y="393964"/>
                  <a:pt x="164313" y="393164"/>
                  <a:pt x="172505" y="391935"/>
                </a:cubicBezTo>
                <a:cubicBezTo>
                  <a:pt x="208347" y="386573"/>
                  <a:pt x="242028" y="373114"/>
                  <a:pt x="272041" y="352864"/>
                </a:cubicBezTo>
                <a:cubicBezTo>
                  <a:pt x="272822" y="352340"/>
                  <a:pt x="273413" y="351721"/>
                  <a:pt x="273860" y="351054"/>
                </a:cubicBezTo>
                <a:cubicBezTo>
                  <a:pt x="274917" y="350645"/>
                  <a:pt x="275784" y="350006"/>
                  <a:pt x="276460" y="349216"/>
                </a:cubicBezTo>
                <a:cubicBezTo>
                  <a:pt x="301140" y="370142"/>
                  <a:pt x="270393" y="403508"/>
                  <a:pt x="250981" y="418329"/>
                </a:cubicBezTo>
                <a:close/>
                <a:moveTo>
                  <a:pt x="329419" y="411014"/>
                </a:moveTo>
                <a:cubicBezTo>
                  <a:pt x="329153" y="410024"/>
                  <a:pt x="328877" y="409033"/>
                  <a:pt x="328638" y="408033"/>
                </a:cubicBezTo>
                <a:cubicBezTo>
                  <a:pt x="325638" y="395593"/>
                  <a:pt x="323409" y="382953"/>
                  <a:pt x="322009" y="370228"/>
                </a:cubicBezTo>
                <a:cubicBezTo>
                  <a:pt x="326381" y="376191"/>
                  <a:pt x="331839" y="381582"/>
                  <a:pt x="337211" y="386554"/>
                </a:cubicBezTo>
                <a:cubicBezTo>
                  <a:pt x="332039" y="393269"/>
                  <a:pt x="329877" y="402061"/>
                  <a:pt x="329419" y="411014"/>
                </a:cubicBezTo>
                <a:close/>
                <a:moveTo>
                  <a:pt x="445263" y="516342"/>
                </a:moveTo>
                <a:cubicBezTo>
                  <a:pt x="440338" y="510741"/>
                  <a:pt x="434299" y="506045"/>
                  <a:pt x="427270" y="502378"/>
                </a:cubicBezTo>
                <a:cubicBezTo>
                  <a:pt x="411401" y="494081"/>
                  <a:pt x="393494" y="490748"/>
                  <a:pt x="377568" y="482633"/>
                </a:cubicBezTo>
                <a:cubicBezTo>
                  <a:pt x="361033" y="474203"/>
                  <a:pt x="351508" y="457943"/>
                  <a:pt x="345983" y="440675"/>
                </a:cubicBezTo>
                <a:cubicBezTo>
                  <a:pt x="340773" y="424406"/>
                  <a:pt x="340354" y="409166"/>
                  <a:pt x="344821" y="393526"/>
                </a:cubicBezTo>
                <a:cubicBezTo>
                  <a:pt x="359118" y="406718"/>
                  <a:pt x="372196" y="420825"/>
                  <a:pt x="385112" y="435398"/>
                </a:cubicBezTo>
                <a:cubicBezTo>
                  <a:pt x="398581" y="450581"/>
                  <a:pt x="411944" y="465678"/>
                  <a:pt x="427032" y="479289"/>
                </a:cubicBezTo>
                <a:cubicBezTo>
                  <a:pt x="433023" y="484690"/>
                  <a:pt x="439090" y="489986"/>
                  <a:pt x="445081" y="495367"/>
                </a:cubicBezTo>
                <a:cubicBezTo>
                  <a:pt x="444653" y="496091"/>
                  <a:pt x="444424" y="496929"/>
                  <a:pt x="444500" y="497872"/>
                </a:cubicBezTo>
                <a:cubicBezTo>
                  <a:pt x="445034" y="504073"/>
                  <a:pt x="445205" y="510217"/>
                  <a:pt x="445263" y="516342"/>
                </a:cubicBezTo>
                <a:close/>
                <a:moveTo>
                  <a:pt x="438490" y="472402"/>
                </a:moveTo>
                <a:cubicBezTo>
                  <a:pt x="423374" y="458896"/>
                  <a:pt x="409877" y="444104"/>
                  <a:pt x="396457" y="428950"/>
                </a:cubicBezTo>
                <a:cubicBezTo>
                  <a:pt x="383579" y="414405"/>
                  <a:pt x="370577" y="399946"/>
                  <a:pt x="355718" y="387383"/>
                </a:cubicBezTo>
                <a:cubicBezTo>
                  <a:pt x="346526" y="379610"/>
                  <a:pt x="337735" y="371761"/>
                  <a:pt x="329086" y="363646"/>
                </a:cubicBezTo>
                <a:cubicBezTo>
                  <a:pt x="341592" y="367570"/>
                  <a:pt x="355042" y="369133"/>
                  <a:pt x="367748" y="371485"/>
                </a:cubicBezTo>
                <a:cubicBezTo>
                  <a:pt x="389056" y="375419"/>
                  <a:pt x="410858" y="380400"/>
                  <a:pt x="429356" y="392202"/>
                </a:cubicBezTo>
                <a:cubicBezTo>
                  <a:pt x="466075" y="415634"/>
                  <a:pt x="475057" y="461478"/>
                  <a:pt x="471161" y="502406"/>
                </a:cubicBezTo>
                <a:cubicBezTo>
                  <a:pt x="460769" y="491872"/>
                  <a:pt x="449530" y="482261"/>
                  <a:pt x="438490" y="472402"/>
                </a:cubicBezTo>
                <a:close/>
                <a:moveTo>
                  <a:pt x="367081" y="345996"/>
                </a:moveTo>
                <a:cubicBezTo>
                  <a:pt x="378654" y="339329"/>
                  <a:pt x="390827" y="333690"/>
                  <a:pt x="403562" y="329623"/>
                </a:cubicBezTo>
                <a:cubicBezTo>
                  <a:pt x="427451" y="321994"/>
                  <a:pt x="454959" y="319222"/>
                  <a:pt x="478429" y="329842"/>
                </a:cubicBezTo>
                <a:cubicBezTo>
                  <a:pt x="499441" y="339348"/>
                  <a:pt x="517024" y="358703"/>
                  <a:pt x="520367" y="382010"/>
                </a:cubicBezTo>
                <a:cubicBezTo>
                  <a:pt x="523806" y="405918"/>
                  <a:pt x="511833" y="429254"/>
                  <a:pt x="500403" y="449371"/>
                </a:cubicBezTo>
                <a:cubicBezTo>
                  <a:pt x="495288" y="458363"/>
                  <a:pt x="489430" y="467888"/>
                  <a:pt x="484487" y="477803"/>
                </a:cubicBezTo>
                <a:cubicBezTo>
                  <a:pt x="483220" y="443390"/>
                  <a:pt x="472266" y="409328"/>
                  <a:pt x="444339" y="387259"/>
                </a:cubicBezTo>
                <a:cubicBezTo>
                  <a:pt x="425851" y="372657"/>
                  <a:pt x="403257" y="365828"/>
                  <a:pt x="380426" y="361522"/>
                </a:cubicBezTo>
                <a:cubicBezTo>
                  <a:pt x="370920" y="359731"/>
                  <a:pt x="361300" y="357969"/>
                  <a:pt x="351641" y="356407"/>
                </a:cubicBezTo>
                <a:cubicBezTo>
                  <a:pt x="356775" y="352835"/>
                  <a:pt x="361805" y="349035"/>
                  <a:pt x="367081" y="345996"/>
                </a:cubicBezTo>
                <a:close/>
                <a:moveTo>
                  <a:pt x="204994" y="25413"/>
                </a:moveTo>
                <a:cubicBezTo>
                  <a:pt x="220968" y="31519"/>
                  <a:pt x="236979" y="37986"/>
                  <a:pt x="252248" y="45702"/>
                </a:cubicBezTo>
                <a:cubicBezTo>
                  <a:pt x="302692" y="71200"/>
                  <a:pt x="372901" y="97479"/>
                  <a:pt x="379854" y="162659"/>
                </a:cubicBezTo>
                <a:cubicBezTo>
                  <a:pt x="381350" y="176651"/>
                  <a:pt x="379026" y="191206"/>
                  <a:pt x="372720" y="203826"/>
                </a:cubicBezTo>
                <a:cubicBezTo>
                  <a:pt x="365729" y="217809"/>
                  <a:pt x="354404" y="226372"/>
                  <a:pt x="343374" y="236516"/>
                </a:cubicBezTo>
                <a:cubicBezTo>
                  <a:pt x="341488" y="235706"/>
                  <a:pt x="339211" y="235668"/>
                  <a:pt x="337287" y="236840"/>
                </a:cubicBezTo>
                <a:cubicBezTo>
                  <a:pt x="323657" y="216399"/>
                  <a:pt x="309179" y="196549"/>
                  <a:pt x="295110" y="176414"/>
                </a:cubicBezTo>
                <a:cubicBezTo>
                  <a:pt x="280032" y="154839"/>
                  <a:pt x="265859" y="132646"/>
                  <a:pt x="251353" y="110691"/>
                </a:cubicBezTo>
                <a:cubicBezTo>
                  <a:pt x="229074" y="76982"/>
                  <a:pt x="205947" y="42358"/>
                  <a:pt x="175524" y="15412"/>
                </a:cubicBezTo>
                <a:cubicBezTo>
                  <a:pt x="175524" y="15412"/>
                  <a:pt x="175534" y="15412"/>
                  <a:pt x="175534" y="15412"/>
                </a:cubicBezTo>
                <a:cubicBezTo>
                  <a:pt x="185525" y="18155"/>
                  <a:pt x="195317" y="21718"/>
                  <a:pt x="204994" y="25413"/>
                </a:cubicBezTo>
                <a:close/>
                <a:moveTo>
                  <a:pt x="266802" y="208770"/>
                </a:moveTo>
                <a:cubicBezTo>
                  <a:pt x="249829" y="193854"/>
                  <a:pt x="240084" y="172422"/>
                  <a:pt x="231598" y="151963"/>
                </a:cubicBezTo>
                <a:cubicBezTo>
                  <a:pt x="216843" y="116387"/>
                  <a:pt x="202575" y="80534"/>
                  <a:pt x="187516" y="45063"/>
                </a:cubicBezTo>
                <a:cubicBezTo>
                  <a:pt x="208766" y="68657"/>
                  <a:pt x="226359" y="95965"/>
                  <a:pt x="243609" y="122121"/>
                </a:cubicBezTo>
                <a:cubicBezTo>
                  <a:pt x="267278" y="158020"/>
                  <a:pt x="292443" y="192929"/>
                  <a:pt x="316466" y="228582"/>
                </a:cubicBezTo>
                <a:cubicBezTo>
                  <a:pt x="298911" y="224229"/>
                  <a:pt x="280823" y="221095"/>
                  <a:pt x="266802" y="208770"/>
                </a:cubicBezTo>
                <a:close/>
                <a:moveTo>
                  <a:pt x="433585" y="244688"/>
                </a:moveTo>
                <a:cubicBezTo>
                  <a:pt x="418174" y="249785"/>
                  <a:pt x="373311" y="266424"/>
                  <a:pt x="357156" y="251365"/>
                </a:cubicBezTo>
                <a:cubicBezTo>
                  <a:pt x="373016" y="240850"/>
                  <a:pt x="386779" y="227810"/>
                  <a:pt x="404181" y="219418"/>
                </a:cubicBezTo>
                <a:cubicBezTo>
                  <a:pt x="423774" y="209970"/>
                  <a:pt x="444072" y="209665"/>
                  <a:pt x="465379" y="210122"/>
                </a:cubicBezTo>
                <a:cubicBezTo>
                  <a:pt x="470256" y="210227"/>
                  <a:pt x="471171" y="202988"/>
                  <a:pt x="466522" y="201693"/>
                </a:cubicBezTo>
                <a:cubicBezTo>
                  <a:pt x="434109" y="192653"/>
                  <a:pt x="400047" y="204722"/>
                  <a:pt x="373034" y="224695"/>
                </a:cubicBezTo>
                <a:cubicBezTo>
                  <a:pt x="384274" y="211284"/>
                  <a:pt x="391389" y="193854"/>
                  <a:pt x="392742" y="177480"/>
                </a:cubicBezTo>
                <a:cubicBezTo>
                  <a:pt x="392923" y="175337"/>
                  <a:pt x="392989" y="173203"/>
                  <a:pt x="392999" y="171070"/>
                </a:cubicBezTo>
                <a:cubicBezTo>
                  <a:pt x="393113" y="171013"/>
                  <a:pt x="393227" y="170984"/>
                  <a:pt x="393342" y="170917"/>
                </a:cubicBezTo>
                <a:cubicBezTo>
                  <a:pt x="463284" y="132284"/>
                  <a:pt x="517586" y="196397"/>
                  <a:pt x="555162" y="251070"/>
                </a:cubicBezTo>
                <a:cubicBezTo>
                  <a:pt x="534921" y="242364"/>
                  <a:pt x="513804" y="235706"/>
                  <a:pt x="491659" y="234411"/>
                </a:cubicBezTo>
                <a:cubicBezTo>
                  <a:pt x="471047" y="233201"/>
                  <a:pt x="452759" y="238345"/>
                  <a:pt x="433585" y="244688"/>
                </a:cubicBezTo>
                <a:close/>
              </a:path>
            </a:pathLst>
          </a:custGeom>
          <a:solidFill>
            <a:srgbClr val="6F764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9" name="Google Shape;1179;p8"/>
          <p:cNvSpPr/>
          <p:nvPr/>
        </p:nvSpPr>
        <p:spPr>
          <a:xfrm>
            <a:off x="3713649" y="4685237"/>
            <a:ext cx="588186" cy="1069023"/>
          </a:xfrm>
          <a:custGeom>
            <a:avLst/>
            <a:gdLst/>
            <a:ahLst/>
            <a:cxnLst/>
            <a:rect l="l" t="t" r="r" b="b"/>
            <a:pathLst>
              <a:path w="588186" h="1069023" extrusionOk="0">
                <a:moveTo>
                  <a:pt x="239911" y="909357"/>
                </a:moveTo>
                <a:cubicBezTo>
                  <a:pt x="239064" y="907871"/>
                  <a:pt x="237320" y="907185"/>
                  <a:pt x="235692" y="907690"/>
                </a:cubicBezTo>
                <a:cubicBezTo>
                  <a:pt x="220347" y="912414"/>
                  <a:pt x="144518" y="935084"/>
                  <a:pt x="83463" y="941665"/>
                </a:cubicBezTo>
                <a:cubicBezTo>
                  <a:pt x="42229" y="946114"/>
                  <a:pt x="5149" y="952257"/>
                  <a:pt x="43" y="919986"/>
                </a:cubicBezTo>
                <a:cubicBezTo>
                  <a:pt x="-71" y="919263"/>
                  <a:pt x="43" y="918520"/>
                  <a:pt x="358" y="917853"/>
                </a:cubicBezTo>
                <a:cubicBezTo>
                  <a:pt x="2482" y="913309"/>
                  <a:pt x="12626" y="895774"/>
                  <a:pt x="45592" y="887639"/>
                </a:cubicBezTo>
                <a:cubicBezTo>
                  <a:pt x="76567" y="879991"/>
                  <a:pt x="131364" y="883125"/>
                  <a:pt x="213575" y="894936"/>
                </a:cubicBezTo>
                <a:cubicBezTo>
                  <a:pt x="217156" y="895450"/>
                  <a:pt x="219242" y="891021"/>
                  <a:pt x="216546" y="888621"/>
                </a:cubicBezTo>
                <a:cubicBezTo>
                  <a:pt x="192343" y="867123"/>
                  <a:pt x="125840" y="805449"/>
                  <a:pt x="75386" y="734144"/>
                </a:cubicBezTo>
                <a:cubicBezTo>
                  <a:pt x="34219" y="675975"/>
                  <a:pt x="2101" y="600394"/>
                  <a:pt x="2663" y="549264"/>
                </a:cubicBezTo>
                <a:cubicBezTo>
                  <a:pt x="2701" y="545873"/>
                  <a:pt x="6996" y="544416"/>
                  <a:pt x="9140" y="547045"/>
                </a:cubicBezTo>
                <a:lnTo>
                  <a:pt x="194010" y="773711"/>
                </a:lnTo>
                <a:cubicBezTo>
                  <a:pt x="196620" y="776911"/>
                  <a:pt x="201697" y="773987"/>
                  <a:pt x="200249" y="770121"/>
                </a:cubicBezTo>
                <a:cubicBezTo>
                  <a:pt x="183333" y="725162"/>
                  <a:pt x="144918" y="614358"/>
                  <a:pt x="121849" y="479150"/>
                </a:cubicBezTo>
                <a:cubicBezTo>
                  <a:pt x="98960" y="345057"/>
                  <a:pt x="96732" y="140156"/>
                  <a:pt x="123992" y="2929"/>
                </a:cubicBezTo>
                <a:cubicBezTo>
                  <a:pt x="124744" y="-871"/>
                  <a:pt x="130136" y="-1014"/>
                  <a:pt x="131098" y="2739"/>
                </a:cubicBezTo>
                <a:cubicBezTo>
                  <a:pt x="136384" y="23274"/>
                  <a:pt x="146433" y="80567"/>
                  <a:pt x="162749" y="239806"/>
                </a:cubicBezTo>
                <a:cubicBezTo>
                  <a:pt x="180790" y="415828"/>
                  <a:pt x="198716" y="527528"/>
                  <a:pt x="208250" y="580544"/>
                </a:cubicBezTo>
                <a:cubicBezTo>
                  <a:pt x="209031" y="584888"/>
                  <a:pt x="215413" y="584354"/>
                  <a:pt x="215480" y="579944"/>
                </a:cubicBezTo>
                <a:cubicBezTo>
                  <a:pt x="216118" y="539149"/>
                  <a:pt x="218356" y="471150"/>
                  <a:pt x="225862" y="409466"/>
                </a:cubicBezTo>
                <a:cubicBezTo>
                  <a:pt x="233634" y="345553"/>
                  <a:pt x="257856" y="262781"/>
                  <a:pt x="276106" y="242445"/>
                </a:cubicBezTo>
                <a:cubicBezTo>
                  <a:pt x="278154" y="240169"/>
                  <a:pt x="281936" y="241359"/>
                  <a:pt x="282383" y="244388"/>
                </a:cubicBezTo>
                <a:cubicBezTo>
                  <a:pt x="284965" y="262057"/>
                  <a:pt x="291889" y="319711"/>
                  <a:pt x="293527" y="438241"/>
                </a:cubicBezTo>
                <a:cubicBezTo>
                  <a:pt x="295061" y="549226"/>
                  <a:pt x="292470" y="669698"/>
                  <a:pt x="291165" y="720028"/>
                </a:cubicBezTo>
                <a:cubicBezTo>
                  <a:pt x="291060" y="724191"/>
                  <a:pt x="296890" y="725248"/>
                  <a:pt x="298252" y="721305"/>
                </a:cubicBezTo>
                <a:cubicBezTo>
                  <a:pt x="312282" y="680690"/>
                  <a:pt x="344296" y="591517"/>
                  <a:pt x="385920" y="497829"/>
                </a:cubicBezTo>
                <a:cubicBezTo>
                  <a:pt x="448576" y="356802"/>
                  <a:pt x="537101" y="186790"/>
                  <a:pt x="582307" y="152891"/>
                </a:cubicBezTo>
                <a:cubicBezTo>
                  <a:pt x="585174" y="150738"/>
                  <a:pt x="589107" y="153510"/>
                  <a:pt x="587993" y="156920"/>
                </a:cubicBezTo>
                <a:lnTo>
                  <a:pt x="509126" y="398864"/>
                </a:lnTo>
                <a:lnTo>
                  <a:pt x="378509" y="752966"/>
                </a:lnTo>
                <a:cubicBezTo>
                  <a:pt x="377157" y="756642"/>
                  <a:pt x="381748" y="759586"/>
                  <a:pt x="384510" y="756804"/>
                </a:cubicBezTo>
                <a:cubicBezTo>
                  <a:pt x="401246" y="739964"/>
                  <a:pt x="433640" y="706770"/>
                  <a:pt x="466711" y="669507"/>
                </a:cubicBezTo>
                <a:cubicBezTo>
                  <a:pt x="514374" y="615806"/>
                  <a:pt x="563457" y="553674"/>
                  <a:pt x="579344" y="525023"/>
                </a:cubicBezTo>
                <a:cubicBezTo>
                  <a:pt x="580363" y="523184"/>
                  <a:pt x="583135" y="523718"/>
                  <a:pt x="583392" y="525804"/>
                </a:cubicBezTo>
                <a:cubicBezTo>
                  <a:pt x="586507" y="550645"/>
                  <a:pt x="592441" y="648286"/>
                  <a:pt x="514679" y="755347"/>
                </a:cubicBezTo>
                <a:cubicBezTo>
                  <a:pt x="481503" y="801019"/>
                  <a:pt x="425191" y="845072"/>
                  <a:pt x="359679" y="891297"/>
                </a:cubicBezTo>
                <a:cubicBezTo>
                  <a:pt x="357317" y="892964"/>
                  <a:pt x="357717" y="896574"/>
                  <a:pt x="360393" y="897660"/>
                </a:cubicBezTo>
                <a:cubicBezTo>
                  <a:pt x="372432" y="902537"/>
                  <a:pt x="399236" y="914386"/>
                  <a:pt x="418238" y="930054"/>
                </a:cubicBezTo>
                <a:cubicBezTo>
                  <a:pt x="442508" y="950086"/>
                  <a:pt x="506402" y="1015084"/>
                  <a:pt x="500963" y="1065738"/>
                </a:cubicBezTo>
                <a:cubicBezTo>
                  <a:pt x="500677" y="1068443"/>
                  <a:pt x="497648" y="1069910"/>
                  <a:pt x="495362" y="1068443"/>
                </a:cubicBezTo>
                <a:lnTo>
                  <a:pt x="393702" y="1003397"/>
                </a:lnTo>
                <a:cubicBezTo>
                  <a:pt x="393569" y="1003311"/>
                  <a:pt x="393445" y="1003216"/>
                  <a:pt x="393321" y="1003121"/>
                </a:cubicBezTo>
                <a:lnTo>
                  <a:pt x="305996" y="929750"/>
                </a:lnTo>
                <a:cubicBezTo>
                  <a:pt x="303148" y="927349"/>
                  <a:pt x="298957" y="930264"/>
                  <a:pt x="300214" y="933769"/>
                </a:cubicBezTo>
                <a:cubicBezTo>
                  <a:pt x="312559" y="967945"/>
                  <a:pt x="344296" y="1058423"/>
                  <a:pt x="332399" y="1053270"/>
                </a:cubicBezTo>
                <a:cubicBezTo>
                  <a:pt x="318921" y="1047402"/>
                  <a:pt x="250713" y="928311"/>
                  <a:pt x="239911" y="909357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0" name="Google Shape;1180;p8"/>
          <p:cNvSpPr/>
          <p:nvPr/>
        </p:nvSpPr>
        <p:spPr>
          <a:xfrm>
            <a:off x="3705253" y="4634333"/>
            <a:ext cx="610551" cy="1129465"/>
          </a:xfrm>
          <a:custGeom>
            <a:avLst/>
            <a:gdLst/>
            <a:ahLst/>
            <a:cxnLst/>
            <a:rect l="l" t="t" r="r" b="b"/>
            <a:pathLst>
              <a:path w="610551" h="1129465" extrusionOk="0">
                <a:moveTo>
                  <a:pt x="476774" y="581251"/>
                </a:moveTo>
                <a:cubicBezTo>
                  <a:pt x="507464" y="495936"/>
                  <a:pt x="537210" y="410268"/>
                  <a:pt x="565966" y="324276"/>
                </a:cubicBezTo>
                <a:cubicBezTo>
                  <a:pt x="580997" y="279347"/>
                  <a:pt x="595741" y="234313"/>
                  <a:pt x="610181" y="189193"/>
                </a:cubicBezTo>
                <a:cubicBezTo>
                  <a:pt x="612515" y="181916"/>
                  <a:pt x="603247" y="177801"/>
                  <a:pt x="598189" y="182211"/>
                </a:cubicBezTo>
                <a:cubicBezTo>
                  <a:pt x="558670" y="216634"/>
                  <a:pt x="533057" y="265583"/>
                  <a:pt x="507054" y="310294"/>
                </a:cubicBezTo>
                <a:cubicBezTo>
                  <a:pt x="479479" y="357700"/>
                  <a:pt x="453542" y="406058"/>
                  <a:pt x="429292" y="455245"/>
                </a:cubicBezTo>
                <a:cubicBezTo>
                  <a:pt x="381495" y="552191"/>
                  <a:pt x="340233" y="652556"/>
                  <a:pt x="306486" y="755254"/>
                </a:cubicBezTo>
                <a:cubicBezTo>
                  <a:pt x="306048" y="756597"/>
                  <a:pt x="305353" y="757102"/>
                  <a:pt x="305448" y="756006"/>
                </a:cubicBezTo>
                <a:cubicBezTo>
                  <a:pt x="309486" y="706486"/>
                  <a:pt x="310249" y="656737"/>
                  <a:pt x="310401" y="607007"/>
                </a:cubicBezTo>
                <a:cubicBezTo>
                  <a:pt x="310610" y="538894"/>
                  <a:pt x="308877" y="470780"/>
                  <a:pt x="305210" y="402762"/>
                </a:cubicBezTo>
                <a:cubicBezTo>
                  <a:pt x="303124" y="364081"/>
                  <a:pt x="300457" y="325429"/>
                  <a:pt x="297333" y="286815"/>
                </a:cubicBezTo>
                <a:cubicBezTo>
                  <a:pt x="296704" y="278985"/>
                  <a:pt x="287084" y="276080"/>
                  <a:pt x="282607" y="282824"/>
                </a:cubicBezTo>
                <a:cubicBezTo>
                  <a:pt x="245288" y="339031"/>
                  <a:pt x="231982" y="406163"/>
                  <a:pt x="224209" y="472124"/>
                </a:cubicBezTo>
                <a:cubicBezTo>
                  <a:pt x="219247" y="514196"/>
                  <a:pt x="218437" y="556048"/>
                  <a:pt x="220123" y="597911"/>
                </a:cubicBezTo>
                <a:cubicBezTo>
                  <a:pt x="220151" y="598625"/>
                  <a:pt x="219094" y="598730"/>
                  <a:pt x="218989" y="598015"/>
                </a:cubicBezTo>
                <a:cubicBezTo>
                  <a:pt x="200416" y="470056"/>
                  <a:pt x="183023" y="341936"/>
                  <a:pt x="168145" y="213491"/>
                </a:cubicBezTo>
                <a:cubicBezTo>
                  <a:pt x="160239" y="145235"/>
                  <a:pt x="153067" y="76893"/>
                  <a:pt x="146809" y="8466"/>
                </a:cubicBezTo>
                <a:cubicBezTo>
                  <a:pt x="145990" y="-459"/>
                  <a:pt x="132026" y="-3993"/>
                  <a:pt x="129969" y="6189"/>
                </a:cubicBezTo>
                <a:cubicBezTo>
                  <a:pt x="105194" y="128623"/>
                  <a:pt x="96641" y="254239"/>
                  <a:pt x="104242" y="378921"/>
                </a:cubicBezTo>
                <a:cubicBezTo>
                  <a:pt x="111805" y="503070"/>
                  <a:pt x="135246" y="626162"/>
                  <a:pt x="174555" y="744176"/>
                </a:cubicBezTo>
                <a:cubicBezTo>
                  <a:pt x="181461" y="764894"/>
                  <a:pt x="188843" y="785458"/>
                  <a:pt x="196682" y="805841"/>
                </a:cubicBezTo>
                <a:cubicBezTo>
                  <a:pt x="196910" y="806442"/>
                  <a:pt x="196139" y="806889"/>
                  <a:pt x="195729" y="806394"/>
                </a:cubicBezTo>
                <a:cubicBezTo>
                  <a:pt x="189738" y="799145"/>
                  <a:pt x="183652" y="791983"/>
                  <a:pt x="177660" y="784772"/>
                </a:cubicBezTo>
                <a:cubicBezTo>
                  <a:pt x="158601" y="761798"/>
                  <a:pt x="139532" y="738833"/>
                  <a:pt x="120663" y="715697"/>
                </a:cubicBezTo>
                <a:cubicBezTo>
                  <a:pt x="84020" y="670758"/>
                  <a:pt x="47978" y="625209"/>
                  <a:pt x="15478" y="577156"/>
                </a:cubicBezTo>
                <a:cubicBezTo>
                  <a:pt x="11154" y="570764"/>
                  <a:pt x="-381" y="572584"/>
                  <a:pt x="10" y="581347"/>
                </a:cubicBezTo>
                <a:cubicBezTo>
                  <a:pt x="5239" y="700552"/>
                  <a:pt x="77343" y="801126"/>
                  <a:pt x="157820" y="883613"/>
                </a:cubicBezTo>
                <a:cubicBezTo>
                  <a:pt x="176546" y="902806"/>
                  <a:pt x="195967" y="921266"/>
                  <a:pt x="215570" y="939544"/>
                </a:cubicBezTo>
                <a:cubicBezTo>
                  <a:pt x="215989" y="939934"/>
                  <a:pt x="215627" y="940620"/>
                  <a:pt x="215065" y="940496"/>
                </a:cubicBezTo>
                <a:cubicBezTo>
                  <a:pt x="193462" y="935810"/>
                  <a:pt x="171479" y="932829"/>
                  <a:pt x="149485" y="930752"/>
                </a:cubicBezTo>
                <a:cubicBezTo>
                  <a:pt x="116243" y="927609"/>
                  <a:pt x="81277" y="925990"/>
                  <a:pt x="48482" y="933553"/>
                </a:cubicBezTo>
                <a:cubicBezTo>
                  <a:pt x="36233" y="936372"/>
                  <a:pt x="23889" y="940868"/>
                  <a:pt x="14126" y="948983"/>
                </a:cubicBezTo>
                <a:cubicBezTo>
                  <a:pt x="2010" y="959051"/>
                  <a:pt x="-4277" y="976187"/>
                  <a:pt x="8516" y="988521"/>
                </a:cubicBezTo>
                <a:cubicBezTo>
                  <a:pt x="20498" y="1000075"/>
                  <a:pt x="39510" y="1001894"/>
                  <a:pt x="55245" y="1000828"/>
                </a:cubicBezTo>
                <a:cubicBezTo>
                  <a:pt x="79277" y="999199"/>
                  <a:pt x="103251" y="996551"/>
                  <a:pt x="127092" y="993065"/>
                </a:cubicBezTo>
                <a:cubicBezTo>
                  <a:pt x="151457" y="989512"/>
                  <a:pt x="175651" y="984912"/>
                  <a:pt x="199682" y="979606"/>
                </a:cubicBezTo>
                <a:cubicBezTo>
                  <a:pt x="211493" y="976996"/>
                  <a:pt x="230677" y="972148"/>
                  <a:pt x="242364" y="969024"/>
                </a:cubicBezTo>
                <a:cubicBezTo>
                  <a:pt x="245355" y="968224"/>
                  <a:pt x="248365" y="967442"/>
                  <a:pt x="251384" y="966662"/>
                </a:cubicBezTo>
                <a:cubicBezTo>
                  <a:pt x="249546" y="967233"/>
                  <a:pt x="248041" y="969157"/>
                  <a:pt x="248669" y="971243"/>
                </a:cubicBezTo>
                <a:cubicBezTo>
                  <a:pt x="256766" y="998065"/>
                  <a:pt x="273082" y="1023030"/>
                  <a:pt x="287855" y="1046824"/>
                </a:cubicBezTo>
                <a:cubicBezTo>
                  <a:pt x="302943" y="1071113"/>
                  <a:pt x="319488" y="1094468"/>
                  <a:pt x="338223" y="1116080"/>
                </a:cubicBezTo>
                <a:cubicBezTo>
                  <a:pt x="342386" y="1120881"/>
                  <a:pt x="351520" y="1117137"/>
                  <a:pt x="351063" y="1110756"/>
                </a:cubicBezTo>
                <a:cubicBezTo>
                  <a:pt x="348311" y="1072199"/>
                  <a:pt x="338738" y="1033841"/>
                  <a:pt x="321669" y="999351"/>
                </a:cubicBezTo>
                <a:cubicBezTo>
                  <a:pt x="321393" y="998799"/>
                  <a:pt x="322060" y="998275"/>
                  <a:pt x="322526" y="998694"/>
                </a:cubicBezTo>
                <a:cubicBezTo>
                  <a:pt x="379076" y="1048662"/>
                  <a:pt x="442665" y="1092010"/>
                  <a:pt x="507892" y="1128424"/>
                </a:cubicBezTo>
                <a:cubicBezTo>
                  <a:pt x="514045" y="1131863"/>
                  <a:pt x="520217" y="1126215"/>
                  <a:pt x="519065" y="1119833"/>
                </a:cubicBezTo>
                <a:cubicBezTo>
                  <a:pt x="504587" y="1039747"/>
                  <a:pt x="446627" y="974501"/>
                  <a:pt x="372485" y="946612"/>
                </a:cubicBezTo>
                <a:cubicBezTo>
                  <a:pt x="372018" y="946430"/>
                  <a:pt x="371990" y="945793"/>
                  <a:pt x="372447" y="945583"/>
                </a:cubicBezTo>
                <a:cubicBezTo>
                  <a:pt x="396840" y="934429"/>
                  <a:pt x="419405" y="918341"/>
                  <a:pt x="440227" y="901710"/>
                </a:cubicBezTo>
                <a:cubicBezTo>
                  <a:pt x="464468" y="882346"/>
                  <a:pt x="487271" y="861124"/>
                  <a:pt x="507730" y="837779"/>
                </a:cubicBezTo>
                <a:cubicBezTo>
                  <a:pt x="548716" y="791011"/>
                  <a:pt x="580406" y="735633"/>
                  <a:pt x="593932" y="674587"/>
                </a:cubicBezTo>
                <a:cubicBezTo>
                  <a:pt x="597703" y="657566"/>
                  <a:pt x="599942" y="640316"/>
                  <a:pt x="600828" y="622904"/>
                </a:cubicBezTo>
                <a:cubicBezTo>
                  <a:pt x="601761" y="604435"/>
                  <a:pt x="599837" y="586471"/>
                  <a:pt x="598542" y="568107"/>
                </a:cubicBezTo>
                <a:cubicBezTo>
                  <a:pt x="598008" y="560439"/>
                  <a:pt x="589112" y="558468"/>
                  <a:pt x="584740" y="564363"/>
                </a:cubicBezTo>
                <a:cubicBezTo>
                  <a:pt x="564652" y="591500"/>
                  <a:pt x="546364" y="619885"/>
                  <a:pt x="525818" y="646717"/>
                </a:cubicBezTo>
                <a:cubicBezTo>
                  <a:pt x="505054" y="673825"/>
                  <a:pt x="483022" y="699981"/>
                  <a:pt x="459953" y="725146"/>
                </a:cubicBezTo>
                <a:cubicBezTo>
                  <a:pt x="441074" y="745748"/>
                  <a:pt x="421301" y="765494"/>
                  <a:pt x="401708" y="785401"/>
                </a:cubicBezTo>
                <a:cubicBezTo>
                  <a:pt x="401269" y="785848"/>
                  <a:pt x="400555" y="785372"/>
                  <a:pt x="400793" y="784791"/>
                </a:cubicBezTo>
                <a:cubicBezTo>
                  <a:pt x="411356" y="759178"/>
                  <a:pt x="420881" y="733156"/>
                  <a:pt x="430597" y="707143"/>
                </a:cubicBezTo>
                <a:cubicBezTo>
                  <a:pt x="446275" y="665290"/>
                  <a:pt x="461639" y="623314"/>
                  <a:pt x="476774" y="581251"/>
                </a:cubicBezTo>
                <a:close/>
                <a:moveTo>
                  <a:pt x="234877" y="603111"/>
                </a:moveTo>
                <a:cubicBezTo>
                  <a:pt x="231972" y="533407"/>
                  <a:pt x="236754" y="462599"/>
                  <a:pt x="253213" y="394638"/>
                </a:cubicBezTo>
                <a:cubicBezTo>
                  <a:pt x="259985" y="366653"/>
                  <a:pt x="269434" y="339411"/>
                  <a:pt x="282721" y="313989"/>
                </a:cubicBezTo>
                <a:cubicBezTo>
                  <a:pt x="282988" y="313485"/>
                  <a:pt x="283769" y="313647"/>
                  <a:pt x="283807" y="314218"/>
                </a:cubicBezTo>
                <a:cubicBezTo>
                  <a:pt x="293666" y="439662"/>
                  <a:pt x="295742" y="565583"/>
                  <a:pt x="292551" y="691360"/>
                </a:cubicBezTo>
                <a:cubicBezTo>
                  <a:pt x="291599" y="728813"/>
                  <a:pt x="290694" y="766170"/>
                  <a:pt x="291141" y="803631"/>
                </a:cubicBezTo>
                <a:cubicBezTo>
                  <a:pt x="281636" y="834778"/>
                  <a:pt x="272844" y="866154"/>
                  <a:pt x="265195" y="897805"/>
                </a:cubicBezTo>
                <a:cubicBezTo>
                  <a:pt x="265052" y="898405"/>
                  <a:pt x="264186" y="898377"/>
                  <a:pt x="264090" y="897758"/>
                </a:cubicBezTo>
                <a:cubicBezTo>
                  <a:pt x="260318" y="873202"/>
                  <a:pt x="256556" y="848637"/>
                  <a:pt x="252803" y="824082"/>
                </a:cubicBezTo>
                <a:cubicBezTo>
                  <a:pt x="253384" y="823148"/>
                  <a:pt x="253708" y="821977"/>
                  <a:pt x="253603" y="820529"/>
                </a:cubicBezTo>
                <a:cubicBezTo>
                  <a:pt x="248450" y="747958"/>
                  <a:pt x="237906" y="675825"/>
                  <a:pt x="234877" y="603111"/>
                </a:cubicBezTo>
                <a:close/>
                <a:moveTo>
                  <a:pt x="148123" y="582575"/>
                </a:moveTo>
                <a:cubicBezTo>
                  <a:pt x="123768" y="462741"/>
                  <a:pt x="114319" y="339888"/>
                  <a:pt x="120530" y="217749"/>
                </a:cubicBezTo>
                <a:cubicBezTo>
                  <a:pt x="122958" y="170067"/>
                  <a:pt x="127835" y="122575"/>
                  <a:pt x="135074" y="75426"/>
                </a:cubicBezTo>
                <a:cubicBezTo>
                  <a:pt x="135179" y="74769"/>
                  <a:pt x="136141" y="74798"/>
                  <a:pt x="136208" y="75455"/>
                </a:cubicBezTo>
                <a:cubicBezTo>
                  <a:pt x="158763" y="298806"/>
                  <a:pt x="189948" y="521187"/>
                  <a:pt x="223400" y="743139"/>
                </a:cubicBezTo>
                <a:cubicBezTo>
                  <a:pt x="230381" y="789478"/>
                  <a:pt x="237468" y="835797"/>
                  <a:pt x="244574" y="882118"/>
                </a:cubicBezTo>
                <a:cubicBezTo>
                  <a:pt x="244678" y="882775"/>
                  <a:pt x="243754" y="883042"/>
                  <a:pt x="243478" y="882442"/>
                </a:cubicBezTo>
                <a:cubicBezTo>
                  <a:pt x="200806" y="786382"/>
                  <a:pt x="169069" y="685655"/>
                  <a:pt x="148123" y="582575"/>
                </a:cubicBezTo>
                <a:close/>
                <a:moveTo>
                  <a:pt x="34785" y="674044"/>
                </a:moveTo>
                <a:cubicBezTo>
                  <a:pt x="28061" y="654575"/>
                  <a:pt x="22984" y="634601"/>
                  <a:pt x="19879" y="614303"/>
                </a:cubicBezTo>
                <a:cubicBezTo>
                  <a:pt x="19793" y="613713"/>
                  <a:pt x="20565" y="613398"/>
                  <a:pt x="20908" y="613884"/>
                </a:cubicBezTo>
                <a:cubicBezTo>
                  <a:pt x="47759" y="651479"/>
                  <a:pt x="76448" y="687779"/>
                  <a:pt x="105537" y="723650"/>
                </a:cubicBezTo>
                <a:cubicBezTo>
                  <a:pt x="124025" y="746444"/>
                  <a:pt x="142732" y="769056"/>
                  <a:pt x="161430" y="791668"/>
                </a:cubicBezTo>
                <a:cubicBezTo>
                  <a:pt x="179327" y="813309"/>
                  <a:pt x="196482" y="835912"/>
                  <a:pt x="216789" y="855381"/>
                </a:cubicBezTo>
                <a:cubicBezTo>
                  <a:pt x="228591" y="882984"/>
                  <a:pt x="241268" y="910216"/>
                  <a:pt x="254756" y="937029"/>
                </a:cubicBezTo>
                <a:cubicBezTo>
                  <a:pt x="252089" y="942916"/>
                  <a:pt x="250917" y="945487"/>
                  <a:pt x="248250" y="951374"/>
                </a:cubicBezTo>
                <a:cubicBezTo>
                  <a:pt x="246745" y="951755"/>
                  <a:pt x="245240" y="952136"/>
                  <a:pt x="243745" y="952526"/>
                </a:cubicBezTo>
                <a:cubicBezTo>
                  <a:pt x="243821" y="951450"/>
                  <a:pt x="243564" y="950336"/>
                  <a:pt x="242850" y="949278"/>
                </a:cubicBezTo>
                <a:cubicBezTo>
                  <a:pt x="242469" y="948478"/>
                  <a:pt x="241840" y="947773"/>
                  <a:pt x="240945" y="947240"/>
                </a:cubicBezTo>
                <a:cubicBezTo>
                  <a:pt x="159344" y="867497"/>
                  <a:pt x="72952" y="784591"/>
                  <a:pt x="34785" y="674044"/>
                </a:cubicBezTo>
                <a:close/>
                <a:moveTo>
                  <a:pt x="158001" y="972272"/>
                </a:moveTo>
                <a:cubicBezTo>
                  <a:pt x="136712" y="976396"/>
                  <a:pt x="115281" y="979806"/>
                  <a:pt x="93745" y="982368"/>
                </a:cubicBezTo>
                <a:cubicBezTo>
                  <a:pt x="75105" y="984578"/>
                  <a:pt x="53778" y="989226"/>
                  <a:pt x="35128" y="985407"/>
                </a:cubicBezTo>
                <a:cubicBezTo>
                  <a:pt x="29242" y="984197"/>
                  <a:pt x="21193" y="982130"/>
                  <a:pt x="17441" y="976958"/>
                </a:cubicBezTo>
                <a:cubicBezTo>
                  <a:pt x="12335" y="969938"/>
                  <a:pt x="19622" y="962461"/>
                  <a:pt x="25156" y="958327"/>
                </a:cubicBezTo>
                <a:cubicBezTo>
                  <a:pt x="34090" y="951660"/>
                  <a:pt x="45368" y="948459"/>
                  <a:pt x="56121" y="946221"/>
                </a:cubicBezTo>
                <a:cubicBezTo>
                  <a:pt x="85344" y="940144"/>
                  <a:pt x="116281" y="941439"/>
                  <a:pt x="145847" y="943878"/>
                </a:cubicBezTo>
                <a:cubicBezTo>
                  <a:pt x="173565" y="946164"/>
                  <a:pt x="201349" y="950117"/>
                  <a:pt x="228705" y="955346"/>
                </a:cubicBezTo>
                <a:cubicBezTo>
                  <a:pt x="229305" y="955460"/>
                  <a:pt x="229324" y="956317"/>
                  <a:pt x="228734" y="956470"/>
                </a:cubicBezTo>
                <a:cubicBezTo>
                  <a:pt x="225133" y="957394"/>
                  <a:pt x="221552" y="958299"/>
                  <a:pt x="217980" y="959118"/>
                </a:cubicBezTo>
                <a:cubicBezTo>
                  <a:pt x="198035" y="963709"/>
                  <a:pt x="178108" y="968385"/>
                  <a:pt x="158001" y="972272"/>
                </a:cubicBezTo>
                <a:close/>
                <a:moveTo>
                  <a:pt x="254927" y="967633"/>
                </a:moveTo>
                <a:cubicBezTo>
                  <a:pt x="254051" y="966614"/>
                  <a:pt x="252870" y="966357"/>
                  <a:pt x="251765" y="966585"/>
                </a:cubicBezTo>
                <a:cubicBezTo>
                  <a:pt x="261138" y="964137"/>
                  <a:pt x="270548" y="961565"/>
                  <a:pt x="279483" y="957899"/>
                </a:cubicBezTo>
                <a:cubicBezTo>
                  <a:pt x="282550" y="961023"/>
                  <a:pt x="285636" y="964128"/>
                  <a:pt x="288750" y="967205"/>
                </a:cubicBezTo>
                <a:cubicBezTo>
                  <a:pt x="309801" y="1003485"/>
                  <a:pt x="325612" y="1042652"/>
                  <a:pt x="332709" y="1083962"/>
                </a:cubicBezTo>
                <a:cubicBezTo>
                  <a:pt x="332813" y="1084553"/>
                  <a:pt x="332032" y="1084886"/>
                  <a:pt x="331670" y="1084419"/>
                </a:cubicBezTo>
                <a:cubicBezTo>
                  <a:pt x="319840" y="1069065"/>
                  <a:pt x="308963" y="1053015"/>
                  <a:pt x="298714" y="1036528"/>
                </a:cubicBezTo>
                <a:cubicBezTo>
                  <a:pt x="284417" y="1013544"/>
                  <a:pt x="272644" y="988093"/>
                  <a:pt x="254927" y="967633"/>
                </a:cubicBezTo>
                <a:close/>
                <a:moveTo>
                  <a:pt x="532943" y="665205"/>
                </a:moveTo>
                <a:cubicBezTo>
                  <a:pt x="551336" y="641612"/>
                  <a:pt x="569919" y="617456"/>
                  <a:pt x="585835" y="591919"/>
                </a:cubicBezTo>
                <a:cubicBezTo>
                  <a:pt x="586131" y="591453"/>
                  <a:pt x="586854" y="591634"/>
                  <a:pt x="586883" y="592186"/>
                </a:cubicBezTo>
                <a:cubicBezTo>
                  <a:pt x="588226" y="615141"/>
                  <a:pt x="585054" y="639030"/>
                  <a:pt x="580501" y="660823"/>
                </a:cubicBezTo>
                <a:cubicBezTo>
                  <a:pt x="574224" y="690856"/>
                  <a:pt x="563547" y="720059"/>
                  <a:pt x="549517" y="747320"/>
                </a:cubicBezTo>
                <a:cubicBezTo>
                  <a:pt x="522599" y="799631"/>
                  <a:pt x="482994" y="844160"/>
                  <a:pt x="438017" y="881670"/>
                </a:cubicBezTo>
                <a:cubicBezTo>
                  <a:pt x="412823" y="902682"/>
                  <a:pt x="385096" y="920713"/>
                  <a:pt x="360607" y="942478"/>
                </a:cubicBezTo>
                <a:cubicBezTo>
                  <a:pt x="345748" y="937801"/>
                  <a:pt x="330318" y="934600"/>
                  <a:pt x="314525" y="933057"/>
                </a:cubicBezTo>
                <a:cubicBezTo>
                  <a:pt x="313344" y="932943"/>
                  <a:pt x="313058" y="934953"/>
                  <a:pt x="314239" y="935153"/>
                </a:cubicBezTo>
                <a:cubicBezTo>
                  <a:pt x="330146" y="937820"/>
                  <a:pt x="345634" y="942401"/>
                  <a:pt x="360493" y="948564"/>
                </a:cubicBezTo>
                <a:cubicBezTo>
                  <a:pt x="361112" y="949155"/>
                  <a:pt x="361902" y="949526"/>
                  <a:pt x="362769" y="949517"/>
                </a:cubicBezTo>
                <a:cubicBezTo>
                  <a:pt x="428301" y="977530"/>
                  <a:pt x="481070" y="1036994"/>
                  <a:pt x="500148" y="1105479"/>
                </a:cubicBezTo>
                <a:cubicBezTo>
                  <a:pt x="500282" y="1105974"/>
                  <a:pt x="499748" y="1106384"/>
                  <a:pt x="499301" y="1106136"/>
                </a:cubicBezTo>
                <a:cubicBezTo>
                  <a:pt x="424244" y="1063131"/>
                  <a:pt x="352092" y="1010962"/>
                  <a:pt x="291103" y="949754"/>
                </a:cubicBezTo>
                <a:cubicBezTo>
                  <a:pt x="318002" y="896053"/>
                  <a:pt x="359055" y="852600"/>
                  <a:pt x="400879" y="810128"/>
                </a:cubicBezTo>
                <a:cubicBezTo>
                  <a:pt x="446904" y="763389"/>
                  <a:pt x="492557" y="717011"/>
                  <a:pt x="532943" y="665205"/>
                </a:cubicBezTo>
                <a:close/>
                <a:moveTo>
                  <a:pt x="375990" y="811985"/>
                </a:moveTo>
                <a:cubicBezTo>
                  <a:pt x="360655" y="828130"/>
                  <a:pt x="345739" y="844666"/>
                  <a:pt x="331784" y="862106"/>
                </a:cubicBezTo>
                <a:cubicBezTo>
                  <a:pt x="312239" y="886547"/>
                  <a:pt x="294799" y="912484"/>
                  <a:pt x="281264" y="940687"/>
                </a:cubicBezTo>
                <a:cubicBezTo>
                  <a:pt x="278597" y="937848"/>
                  <a:pt x="275863" y="935067"/>
                  <a:pt x="273034" y="932362"/>
                </a:cubicBezTo>
                <a:cubicBezTo>
                  <a:pt x="272263" y="931619"/>
                  <a:pt x="270815" y="931067"/>
                  <a:pt x="270891" y="930810"/>
                </a:cubicBezTo>
                <a:cubicBezTo>
                  <a:pt x="300047" y="829521"/>
                  <a:pt x="330842" y="729003"/>
                  <a:pt x="369770" y="630943"/>
                </a:cubicBezTo>
                <a:cubicBezTo>
                  <a:pt x="409547" y="530731"/>
                  <a:pt x="455867" y="433033"/>
                  <a:pt x="508511" y="338945"/>
                </a:cubicBezTo>
                <a:cubicBezTo>
                  <a:pt x="522942" y="313161"/>
                  <a:pt x="537782" y="287586"/>
                  <a:pt x="553241" y="262412"/>
                </a:cubicBezTo>
                <a:cubicBezTo>
                  <a:pt x="563109" y="246333"/>
                  <a:pt x="573491" y="230598"/>
                  <a:pt x="585464" y="216168"/>
                </a:cubicBezTo>
                <a:cubicBezTo>
                  <a:pt x="585864" y="215691"/>
                  <a:pt x="586654" y="216120"/>
                  <a:pt x="586464" y="216720"/>
                </a:cubicBezTo>
                <a:cubicBezTo>
                  <a:pt x="536353" y="374330"/>
                  <a:pt x="480822" y="530311"/>
                  <a:pt x="422710" y="685122"/>
                </a:cubicBezTo>
                <a:cubicBezTo>
                  <a:pt x="406860" y="727308"/>
                  <a:pt x="389754" y="769066"/>
                  <a:pt x="375990" y="81198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1" name="Google Shape;1181;p8"/>
          <p:cNvSpPr/>
          <p:nvPr/>
        </p:nvSpPr>
        <p:spPr>
          <a:xfrm>
            <a:off x="7834811" y="6043211"/>
            <a:ext cx="140735" cy="261804"/>
          </a:xfrm>
          <a:custGeom>
            <a:avLst/>
            <a:gdLst/>
            <a:ahLst/>
            <a:cxnLst/>
            <a:rect l="l" t="t" r="r" b="b"/>
            <a:pathLst>
              <a:path w="140735" h="261804" extrusionOk="0">
                <a:moveTo>
                  <a:pt x="92913" y="116882"/>
                </a:moveTo>
                <a:cubicBezTo>
                  <a:pt x="69539" y="74563"/>
                  <a:pt x="42707" y="35539"/>
                  <a:pt x="8207" y="1449"/>
                </a:cubicBezTo>
                <a:cubicBezTo>
                  <a:pt x="3730" y="-2971"/>
                  <a:pt x="-2851" y="3706"/>
                  <a:pt x="1340" y="8325"/>
                </a:cubicBezTo>
                <a:cubicBezTo>
                  <a:pt x="32258" y="42454"/>
                  <a:pt x="60623" y="81420"/>
                  <a:pt x="80121" y="123292"/>
                </a:cubicBezTo>
                <a:cubicBezTo>
                  <a:pt x="89903" y="144314"/>
                  <a:pt x="98532" y="165526"/>
                  <a:pt x="105743" y="187567"/>
                </a:cubicBezTo>
                <a:cubicBezTo>
                  <a:pt x="113097" y="210036"/>
                  <a:pt x="117069" y="233306"/>
                  <a:pt x="123965" y="255852"/>
                </a:cubicBezTo>
                <a:cubicBezTo>
                  <a:pt x="126650" y="264634"/>
                  <a:pt x="141557" y="263548"/>
                  <a:pt x="140700" y="253585"/>
                </a:cubicBezTo>
                <a:cubicBezTo>
                  <a:pt x="138633" y="229544"/>
                  <a:pt x="130489" y="205588"/>
                  <a:pt x="122393" y="182976"/>
                </a:cubicBezTo>
                <a:cubicBezTo>
                  <a:pt x="114325" y="160392"/>
                  <a:pt x="104515" y="137875"/>
                  <a:pt x="92913" y="11688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2" name="Google Shape;1182;p8"/>
          <p:cNvSpPr/>
          <p:nvPr/>
        </p:nvSpPr>
        <p:spPr>
          <a:xfrm>
            <a:off x="7964551" y="6171932"/>
            <a:ext cx="59651" cy="131996"/>
          </a:xfrm>
          <a:custGeom>
            <a:avLst/>
            <a:gdLst/>
            <a:ahLst/>
            <a:cxnLst/>
            <a:rect l="l" t="t" r="r" b="b"/>
            <a:pathLst>
              <a:path w="59651" h="131996" extrusionOk="0">
                <a:moveTo>
                  <a:pt x="52288" y="1706"/>
                </a:moveTo>
                <a:cubicBezTo>
                  <a:pt x="39629" y="18441"/>
                  <a:pt x="33476" y="41796"/>
                  <a:pt x="28685" y="61894"/>
                </a:cubicBezTo>
                <a:cubicBezTo>
                  <a:pt x="26695" y="70228"/>
                  <a:pt x="25028" y="78592"/>
                  <a:pt x="23637" y="86983"/>
                </a:cubicBezTo>
                <a:cubicBezTo>
                  <a:pt x="23542" y="87545"/>
                  <a:pt x="22741" y="87516"/>
                  <a:pt x="22704" y="86945"/>
                </a:cubicBezTo>
                <a:cubicBezTo>
                  <a:pt x="22199" y="80287"/>
                  <a:pt x="21208" y="73620"/>
                  <a:pt x="20370" y="67152"/>
                </a:cubicBezTo>
                <a:cubicBezTo>
                  <a:pt x="18065" y="49283"/>
                  <a:pt x="13912" y="31767"/>
                  <a:pt x="8625" y="14555"/>
                </a:cubicBezTo>
                <a:cubicBezTo>
                  <a:pt x="6969" y="9154"/>
                  <a:pt x="-1195" y="11383"/>
                  <a:pt x="149" y="16889"/>
                </a:cubicBezTo>
                <a:cubicBezTo>
                  <a:pt x="4349" y="34005"/>
                  <a:pt x="6949" y="51312"/>
                  <a:pt x="8178" y="68895"/>
                </a:cubicBezTo>
                <a:cubicBezTo>
                  <a:pt x="9292" y="84878"/>
                  <a:pt x="6549" y="101909"/>
                  <a:pt x="11693" y="117140"/>
                </a:cubicBezTo>
                <a:cubicBezTo>
                  <a:pt x="12636" y="119921"/>
                  <a:pt x="17179" y="121245"/>
                  <a:pt x="18627" y="118044"/>
                </a:cubicBezTo>
                <a:cubicBezTo>
                  <a:pt x="19160" y="116873"/>
                  <a:pt x="19313" y="122483"/>
                  <a:pt x="19046" y="126512"/>
                </a:cubicBezTo>
                <a:cubicBezTo>
                  <a:pt x="18627" y="132703"/>
                  <a:pt x="29095" y="134265"/>
                  <a:pt x="30028" y="127998"/>
                </a:cubicBezTo>
                <a:cubicBezTo>
                  <a:pt x="33229" y="106519"/>
                  <a:pt x="37610" y="85059"/>
                  <a:pt x="43297" y="64095"/>
                </a:cubicBezTo>
                <a:cubicBezTo>
                  <a:pt x="48678" y="44254"/>
                  <a:pt x="56946" y="24099"/>
                  <a:pt x="59613" y="3696"/>
                </a:cubicBezTo>
                <a:cubicBezTo>
                  <a:pt x="60184" y="-675"/>
                  <a:pt x="54288" y="-942"/>
                  <a:pt x="52288" y="1706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3" name="Google Shape;1183;p8"/>
          <p:cNvSpPr/>
          <p:nvPr/>
        </p:nvSpPr>
        <p:spPr>
          <a:xfrm>
            <a:off x="8013570" y="6161827"/>
            <a:ext cx="43896" cy="154943"/>
          </a:xfrm>
          <a:custGeom>
            <a:avLst/>
            <a:gdLst/>
            <a:ahLst/>
            <a:cxnLst/>
            <a:rect l="l" t="t" r="r" b="b"/>
            <a:pathLst>
              <a:path w="43896" h="154943" extrusionOk="0">
                <a:moveTo>
                  <a:pt x="17852" y="72847"/>
                </a:moveTo>
                <a:cubicBezTo>
                  <a:pt x="23109" y="48606"/>
                  <a:pt x="32882" y="27241"/>
                  <a:pt x="43531" y="5010"/>
                </a:cubicBezTo>
                <a:cubicBezTo>
                  <a:pt x="45122" y="1676"/>
                  <a:pt x="41169" y="-1724"/>
                  <a:pt x="38302" y="981"/>
                </a:cubicBezTo>
                <a:cubicBezTo>
                  <a:pt x="-226" y="37366"/>
                  <a:pt x="-6475" y="101346"/>
                  <a:pt x="5441" y="150276"/>
                </a:cubicBezTo>
                <a:cubicBezTo>
                  <a:pt x="7431" y="158458"/>
                  <a:pt x="19833" y="154981"/>
                  <a:pt x="18023" y="146808"/>
                </a:cubicBezTo>
                <a:cubicBezTo>
                  <a:pt x="12632" y="122434"/>
                  <a:pt x="12565" y="97231"/>
                  <a:pt x="17852" y="72847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4" name="Google Shape;1184;p8"/>
          <p:cNvSpPr/>
          <p:nvPr/>
        </p:nvSpPr>
        <p:spPr>
          <a:xfrm>
            <a:off x="7838552" y="6137230"/>
            <a:ext cx="109993" cy="179434"/>
          </a:xfrm>
          <a:custGeom>
            <a:avLst/>
            <a:gdLst/>
            <a:ahLst/>
            <a:cxnLst/>
            <a:rect l="l" t="t" r="r" b="b"/>
            <a:pathLst>
              <a:path w="109993" h="179434" extrusionOk="0">
                <a:moveTo>
                  <a:pt x="71274" y="83537"/>
                </a:moveTo>
                <a:cubicBezTo>
                  <a:pt x="54158" y="54486"/>
                  <a:pt x="34060" y="27254"/>
                  <a:pt x="11515" y="2194"/>
                </a:cubicBezTo>
                <a:cubicBezTo>
                  <a:pt x="5590" y="-4388"/>
                  <a:pt x="-4030" y="5318"/>
                  <a:pt x="1818" y="11890"/>
                </a:cubicBezTo>
                <a:cubicBezTo>
                  <a:pt x="23821" y="36617"/>
                  <a:pt x="43223" y="63459"/>
                  <a:pt x="59768" y="92129"/>
                </a:cubicBezTo>
                <a:cubicBezTo>
                  <a:pt x="67845" y="106121"/>
                  <a:pt x="75246" y="120504"/>
                  <a:pt x="81942" y="135210"/>
                </a:cubicBezTo>
                <a:cubicBezTo>
                  <a:pt x="88401" y="149402"/>
                  <a:pt x="93011" y="165843"/>
                  <a:pt x="102831" y="178140"/>
                </a:cubicBezTo>
                <a:cubicBezTo>
                  <a:pt x="105183" y="181083"/>
                  <a:pt x="110003" y="178540"/>
                  <a:pt x="109993" y="175177"/>
                </a:cubicBezTo>
                <a:cubicBezTo>
                  <a:pt x="109956" y="159318"/>
                  <a:pt x="101631" y="143478"/>
                  <a:pt x="95163" y="129352"/>
                </a:cubicBezTo>
                <a:cubicBezTo>
                  <a:pt x="88001" y="113684"/>
                  <a:pt x="80019" y="98387"/>
                  <a:pt x="71274" y="83537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5" name="Google Shape;1185;p8"/>
          <p:cNvSpPr/>
          <p:nvPr/>
        </p:nvSpPr>
        <p:spPr>
          <a:xfrm>
            <a:off x="7872846" y="6259505"/>
            <a:ext cx="60239" cy="55525"/>
          </a:xfrm>
          <a:custGeom>
            <a:avLst/>
            <a:gdLst/>
            <a:ahLst/>
            <a:cxnLst/>
            <a:rect l="l" t="t" r="r" b="b"/>
            <a:pathLst>
              <a:path w="60239" h="55525" extrusionOk="0">
                <a:moveTo>
                  <a:pt x="33694" y="12650"/>
                </a:moveTo>
                <a:cubicBezTo>
                  <a:pt x="24665" y="5401"/>
                  <a:pt x="11911" y="-5648"/>
                  <a:pt x="1005" y="3410"/>
                </a:cubicBezTo>
                <a:cubicBezTo>
                  <a:pt x="-1215" y="5259"/>
                  <a:pt x="528" y="9621"/>
                  <a:pt x="3453" y="9316"/>
                </a:cubicBezTo>
                <a:cubicBezTo>
                  <a:pt x="14187" y="8221"/>
                  <a:pt x="25217" y="22184"/>
                  <a:pt x="31742" y="29204"/>
                </a:cubicBezTo>
                <a:cubicBezTo>
                  <a:pt x="38695" y="36672"/>
                  <a:pt x="43048" y="47350"/>
                  <a:pt x="50601" y="53903"/>
                </a:cubicBezTo>
                <a:cubicBezTo>
                  <a:pt x="55211" y="57903"/>
                  <a:pt x="60917" y="53922"/>
                  <a:pt x="60174" y="48330"/>
                </a:cubicBezTo>
                <a:cubicBezTo>
                  <a:pt x="58411" y="35281"/>
                  <a:pt x="43543" y="20555"/>
                  <a:pt x="33694" y="12650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6" name="Google Shape;1186;p8"/>
          <p:cNvSpPr/>
          <p:nvPr/>
        </p:nvSpPr>
        <p:spPr>
          <a:xfrm>
            <a:off x="8050782" y="5997422"/>
            <a:ext cx="173331" cy="327933"/>
          </a:xfrm>
          <a:custGeom>
            <a:avLst/>
            <a:gdLst/>
            <a:ahLst/>
            <a:cxnLst/>
            <a:rect l="l" t="t" r="r" b="b"/>
            <a:pathLst>
              <a:path w="173331" h="327933" extrusionOk="0">
                <a:moveTo>
                  <a:pt x="172388" y="8853"/>
                </a:moveTo>
                <a:cubicBezTo>
                  <a:pt x="176236" y="3595"/>
                  <a:pt x="167330" y="-3359"/>
                  <a:pt x="163291" y="1833"/>
                </a:cubicBezTo>
                <a:cubicBezTo>
                  <a:pt x="125448" y="50562"/>
                  <a:pt x="86320" y="99273"/>
                  <a:pt x="56945" y="153766"/>
                </a:cubicBezTo>
                <a:cubicBezTo>
                  <a:pt x="42772" y="180045"/>
                  <a:pt x="30589" y="207459"/>
                  <a:pt x="20645" y="235614"/>
                </a:cubicBezTo>
                <a:cubicBezTo>
                  <a:pt x="15635" y="249797"/>
                  <a:pt x="11006" y="264227"/>
                  <a:pt x="7339" y="278819"/>
                </a:cubicBezTo>
                <a:cubicBezTo>
                  <a:pt x="3948" y="292307"/>
                  <a:pt x="-1662" y="309566"/>
                  <a:pt x="471" y="323425"/>
                </a:cubicBezTo>
                <a:cubicBezTo>
                  <a:pt x="1329" y="329016"/>
                  <a:pt x="9510" y="329273"/>
                  <a:pt x="12034" y="324940"/>
                </a:cubicBezTo>
                <a:cubicBezTo>
                  <a:pt x="15778" y="318501"/>
                  <a:pt x="16673" y="310662"/>
                  <a:pt x="18511" y="303499"/>
                </a:cubicBezTo>
                <a:cubicBezTo>
                  <a:pt x="20245" y="296774"/>
                  <a:pt x="22188" y="290116"/>
                  <a:pt x="24027" y="283420"/>
                </a:cubicBezTo>
                <a:cubicBezTo>
                  <a:pt x="27875" y="269437"/>
                  <a:pt x="31980" y="255560"/>
                  <a:pt x="36761" y="241853"/>
                </a:cubicBezTo>
                <a:cubicBezTo>
                  <a:pt x="46706" y="213373"/>
                  <a:pt x="58964" y="185798"/>
                  <a:pt x="73347" y="159281"/>
                </a:cubicBezTo>
                <a:cubicBezTo>
                  <a:pt x="102065" y="106360"/>
                  <a:pt x="136898" y="57363"/>
                  <a:pt x="172388" y="885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7" name="Google Shape;1187;p8"/>
          <p:cNvSpPr/>
          <p:nvPr/>
        </p:nvSpPr>
        <p:spPr>
          <a:xfrm>
            <a:off x="8110696" y="6168536"/>
            <a:ext cx="22251" cy="150093"/>
          </a:xfrm>
          <a:custGeom>
            <a:avLst/>
            <a:gdLst/>
            <a:ahLst/>
            <a:cxnLst/>
            <a:rect l="l" t="t" r="r" b="b"/>
            <a:pathLst>
              <a:path w="22251" h="150093" extrusionOk="0">
                <a:moveTo>
                  <a:pt x="22216" y="4692"/>
                </a:moveTo>
                <a:cubicBezTo>
                  <a:pt x="22111" y="-137"/>
                  <a:pt x="15834" y="-1737"/>
                  <a:pt x="13281" y="2273"/>
                </a:cubicBezTo>
                <a:cubicBezTo>
                  <a:pt x="1070" y="21495"/>
                  <a:pt x="260" y="46936"/>
                  <a:pt x="22" y="69081"/>
                </a:cubicBezTo>
                <a:cubicBezTo>
                  <a:pt x="-244" y="93427"/>
                  <a:pt x="1937" y="117716"/>
                  <a:pt x="4147" y="141929"/>
                </a:cubicBezTo>
                <a:cubicBezTo>
                  <a:pt x="5138" y="152740"/>
                  <a:pt x="22120" y="152892"/>
                  <a:pt x="21187" y="141929"/>
                </a:cubicBezTo>
                <a:cubicBezTo>
                  <a:pt x="19234" y="118878"/>
                  <a:pt x="17329" y="95780"/>
                  <a:pt x="17510" y="72625"/>
                </a:cubicBezTo>
                <a:cubicBezTo>
                  <a:pt x="17691" y="49889"/>
                  <a:pt x="22720" y="27324"/>
                  <a:pt x="22216" y="469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8" name="Google Shape;1188;p8"/>
          <p:cNvSpPr/>
          <p:nvPr/>
        </p:nvSpPr>
        <p:spPr>
          <a:xfrm>
            <a:off x="8239641" y="6207998"/>
            <a:ext cx="23037" cy="108462"/>
          </a:xfrm>
          <a:custGeom>
            <a:avLst/>
            <a:gdLst/>
            <a:ahLst/>
            <a:cxnLst/>
            <a:rect l="l" t="t" r="r" b="b"/>
            <a:pathLst>
              <a:path w="23037" h="108462" extrusionOk="0">
                <a:moveTo>
                  <a:pt x="14419" y="3101"/>
                </a:moveTo>
                <a:cubicBezTo>
                  <a:pt x="9123" y="20313"/>
                  <a:pt x="4980" y="37839"/>
                  <a:pt x="2675" y="55699"/>
                </a:cubicBezTo>
                <a:cubicBezTo>
                  <a:pt x="494" y="72539"/>
                  <a:pt x="-2793" y="90741"/>
                  <a:pt x="4409" y="106590"/>
                </a:cubicBezTo>
                <a:cubicBezTo>
                  <a:pt x="5865" y="109791"/>
                  <a:pt x="10400" y="108486"/>
                  <a:pt x="11342" y="105686"/>
                </a:cubicBezTo>
                <a:cubicBezTo>
                  <a:pt x="16496" y="90446"/>
                  <a:pt x="13743" y="73444"/>
                  <a:pt x="14857" y="57442"/>
                </a:cubicBezTo>
                <a:cubicBezTo>
                  <a:pt x="16086" y="39858"/>
                  <a:pt x="18686" y="22551"/>
                  <a:pt x="22887" y="5435"/>
                </a:cubicBezTo>
                <a:cubicBezTo>
                  <a:pt x="24239" y="-71"/>
                  <a:pt x="16086" y="-2309"/>
                  <a:pt x="14419" y="3101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9" name="Google Shape;1189;p8"/>
          <p:cNvSpPr/>
          <p:nvPr/>
        </p:nvSpPr>
        <p:spPr>
          <a:xfrm>
            <a:off x="8273226" y="6165604"/>
            <a:ext cx="43899" cy="154920"/>
          </a:xfrm>
          <a:custGeom>
            <a:avLst/>
            <a:gdLst/>
            <a:ahLst/>
            <a:cxnLst/>
            <a:rect l="l" t="t" r="r" b="b"/>
            <a:pathLst>
              <a:path w="43899" h="154920" extrusionOk="0">
                <a:moveTo>
                  <a:pt x="5599" y="975"/>
                </a:moveTo>
                <a:cubicBezTo>
                  <a:pt x="2760" y="-1711"/>
                  <a:pt x="-1240" y="1652"/>
                  <a:pt x="370" y="5005"/>
                </a:cubicBezTo>
                <a:cubicBezTo>
                  <a:pt x="11018" y="27246"/>
                  <a:pt x="20782" y="48610"/>
                  <a:pt x="26040" y="72842"/>
                </a:cubicBezTo>
                <a:cubicBezTo>
                  <a:pt x="31326" y="97226"/>
                  <a:pt x="31268" y="122438"/>
                  <a:pt x="25868" y="146784"/>
                </a:cubicBezTo>
                <a:cubicBezTo>
                  <a:pt x="24058" y="154947"/>
                  <a:pt x="36450" y="158443"/>
                  <a:pt x="38450" y="150251"/>
                </a:cubicBezTo>
                <a:cubicBezTo>
                  <a:pt x="50376" y="101341"/>
                  <a:pt x="44137" y="37361"/>
                  <a:pt x="5599" y="975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0" name="Google Shape;1190;p8"/>
          <p:cNvSpPr/>
          <p:nvPr/>
        </p:nvSpPr>
        <p:spPr>
          <a:xfrm>
            <a:off x="8318900" y="6068686"/>
            <a:ext cx="119728" cy="251779"/>
          </a:xfrm>
          <a:custGeom>
            <a:avLst/>
            <a:gdLst/>
            <a:ahLst/>
            <a:cxnLst/>
            <a:rect l="l" t="t" r="r" b="b"/>
            <a:pathLst>
              <a:path w="119728" h="251779" extrusionOk="0">
                <a:moveTo>
                  <a:pt x="108210" y="74529"/>
                </a:moveTo>
                <a:cubicBezTo>
                  <a:pt x="85664" y="99590"/>
                  <a:pt x="65557" y="126822"/>
                  <a:pt x="48450" y="155873"/>
                </a:cubicBezTo>
                <a:cubicBezTo>
                  <a:pt x="39706" y="170723"/>
                  <a:pt x="31733" y="186019"/>
                  <a:pt x="24561" y="201688"/>
                </a:cubicBezTo>
                <a:cubicBezTo>
                  <a:pt x="20752" y="210023"/>
                  <a:pt x="16294" y="218957"/>
                  <a:pt x="13274" y="228139"/>
                </a:cubicBezTo>
                <a:cubicBezTo>
                  <a:pt x="13074" y="228739"/>
                  <a:pt x="12170" y="228606"/>
                  <a:pt x="12160" y="227967"/>
                </a:cubicBezTo>
                <a:cubicBezTo>
                  <a:pt x="10636" y="151853"/>
                  <a:pt x="34934" y="73958"/>
                  <a:pt x="76273" y="10359"/>
                </a:cubicBezTo>
                <a:cubicBezTo>
                  <a:pt x="81435" y="2415"/>
                  <a:pt x="69281" y="-4081"/>
                  <a:pt x="63852" y="3101"/>
                </a:cubicBezTo>
                <a:cubicBezTo>
                  <a:pt x="13760" y="69396"/>
                  <a:pt x="-5604" y="151063"/>
                  <a:pt x="1378" y="233225"/>
                </a:cubicBezTo>
                <a:cubicBezTo>
                  <a:pt x="1768" y="237864"/>
                  <a:pt x="6683" y="239474"/>
                  <a:pt x="9778" y="237864"/>
                </a:cubicBezTo>
                <a:cubicBezTo>
                  <a:pt x="10207" y="237645"/>
                  <a:pt x="10693" y="237969"/>
                  <a:pt x="10607" y="238455"/>
                </a:cubicBezTo>
                <a:cubicBezTo>
                  <a:pt x="10064" y="241464"/>
                  <a:pt x="9741" y="244494"/>
                  <a:pt x="9731" y="247523"/>
                </a:cubicBezTo>
                <a:cubicBezTo>
                  <a:pt x="9721" y="250865"/>
                  <a:pt x="14532" y="253437"/>
                  <a:pt x="16894" y="250485"/>
                </a:cubicBezTo>
                <a:cubicBezTo>
                  <a:pt x="26409" y="238578"/>
                  <a:pt x="30905" y="222786"/>
                  <a:pt x="37115" y="209032"/>
                </a:cubicBezTo>
                <a:cubicBezTo>
                  <a:pt x="43983" y="193811"/>
                  <a:pt x="51612" y="178933"/>
                  <a:pt x="59956" y="164474"/>
                </a:cubicBezTo>
                <a:cubicBezTo>
                  <a:pt x="76511" y="135804"/>
                  <a:pt x="95903" y="108962"/>
                  <a:pt x="117916" y="84235"/>
                </a:cubicBezTo>
                <a:cubicBezTo>
                  <a:pt x="123755" y="77663"/>
                  <a:pt x="114134" y="67947"/>
                  <a:pt x="108210" y="74529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1" name="Google Shape;1191;p8"/>
          <p:cNvSpPr/>
          <p:nvPr/>
        </p:nvSpPr>
        <p:spPr>
          <a:xfrm>
            <a:off x="8160062" y="6146180"/>
            <a:ext cx="47020" cy="166973"/>
          </a:xfrm>
          <a:custGeom>
            <a:avLst/>
            <a:gdLst/>
            <a:ahLst/>
            <a:cxnLst/>
            <a:rect l="l" t="t" r="r" b="b"/>
            <a:pathLst>
              <a:path w="47020" h="166973" extrusionOk="0">
                <a:moveTo>
                  <a:pt x="46925" y="6408"/>
                </a:moveTo>
                <a:cubicBezTo>
                  <a:pt x="47916" y="740"/>
                  <a:pt x="40906" y="-2536"/>
                  <a:pt x="37553" y="2455"/>
                </a:cubicBezTo>
                <a:cubicBezTo>
                  <a:pt x="30343" y="13227"/>
                  <a:pt x="26171" y="26887"/>
                  <a:pt x="22218" y="39145"/>
                </a:cubicBezTo>
                <a:cubicBezTo>
                  <a:pt x="17941" y="52433"/>
                  <a:pt x="14245" y="65882"/>
                  <a:pt x="11245" y="79522"/>
                </a:cubicBezTo>
                <a:cubicBezTo>
                  <a:pt x="5349" y="106296"/>
                  <a:pt x="1691" y="133528"/>
                  <a:pt x="15" y="160893"/>
                </a:cubicBezTo>
                <a:cubicBezTo>
                  <a:pt x="-490" y="169057"/>
                  <a:pt x="12036" y="168942"/>
                  <a:pt x="12664" y="160893"/>
                </a:cubicBezTo>
                <a:cubicBezTo>
                  <a:pt x="14750" y="134138"/>
                  <a:pt x="18856" y="107639"/>
                  <a:pt x="25142" y="81541"/>
                </a:cubicBezTo>
                <a:cubicBezTo>
                  <a:pt x="28133" y="69121"/>
                  <a:pt x="31476" y="56757"/>
                  <a:pt x="35267" y="44546"/>
                </a:cubicBezTo>
                <a:cubicBezTo>
                  <a:pt x="39153" y="32011"/>
                  <a:pt x="44659" y="19343"/>
                  <a:pt x="46925" y="6408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2" name="Google Shape;1192;p8"/>
          <p:cNvSpPr/>
          <p:nvPr/>
        </p:nvSpPr>
        <p:spPr>
          <a:xfrm>
            <a:off x="8205512" y="6200931"/>
            <a:ext cx="23091" cy="122208"/>
          </a:xfrm>
          <a:custGeom>
            <a:avLst/>
            <a:gdLst/>
            <a:ahLst/>
            <a:cxnLst/>
            <a:rect l="l" t="t" r="r" b="b"/>
            <a:pathLst>
              <a:path w="23091" h="122208" extrusionOk="0">
                <a:moveTo>
                  <a:pt x="20259" y="62299"/>
                </a:moveTo>
                <a:cubicBezTo>
                  <a:pt x="18039" y="42173"/>
                  <a:pt x="14001" y="22361"/>
                  <a:pt x="8267" y="2949"/>
                </a:cubicBezTo>
                <a:cubicBezTo>
                  <a:pt x="6743" y="-2214"/>
                  <a:pt x="-1296" y="-42"/>
                  <a:pt x="180" y="5178"/>
                </a:cubicBezTo>
                <a:cubicBezTo>
                  <a:pt x="5619" y="24447"/>
                  <a:pt x="9477" y="44097"/>
                  <a:pt x="11324" y="64042"/>
                </a:cubicBezTo>
                <a:cubicBezTo>
                  <a:pt x="12191" y="73329"/>
                  <a:pt x="12153" y="82702"/>
                  <a:pt x="12096" y="92027"/>
                </a:cubicBezTo>
                <a:cubicBezTo>
                  <a:pt x="12039" y="101104"/>
                  <a:pt x="10343" y="110553"/>
                  <a:pt x="12962" y="119345"/>
                </a:cubicBezTo>
                <a:cubicBezTo>
                  <a:pt x="13829" y="122269"/>
                  <a:pt x="18716" y="123554"/>
                  <a:pt x="20145" y="120278"/>
                </a:cubicBezTo>
                <a:cubicBezTo>
                  <a:pt x="23840" y="111791"/>
                  <a:pt x="23116" y="102895"/>
                  <a:pt x="22859" y="93779"/>
                </a:cubicBezTo>
                <a:cubicBezTo>
                  <a:pt x="22564" y="83235"/>
                  <a:pt x="21411" y="72767"/>
                  <a:pt x="20259" y="62299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3" name="Google Shape;1193;p8"/>
          <p:cNvSpPr/>
          <p:nvPr/>
        </p:nvSpPr>
        <p:spPr>
          <a:xfrm>
            <a:off x="8186379" y="6250450"/>
            <a:ext cx="23755" cy="62698"/>
          </a:xfrm>
          <a:custGeom>
            <a:avLst/>
            <a:gdLst/>
            <a:ahLst/>
            <a:cxnLst/>
            <a:rect l="l" t="t" r="r" b="b"/>
            <a:pathLst>
              <a:path w="23755" h="62698" extrusionOk="0">
                <a:moveTo>
                  <a:pt x="13845" y="4636"/>
                </a:moveTo>
                <a:cubicBezTo>
                  <a:pt x="10587" y="-3498"/>
                  <a:pt x="-2700" y="-79"/>
                  <a:pt x="491" y="8322"/>
                </a:cubicBezTo>
                <a:cubicBezTo>
                  <a:pt x="4539" y="18943"/>
                  <a:pt x="7454" y="29906"/>
                  <a:pt x="8568" y="41241"/>
                </a:cubicBezTo>
                <a:cubicBezTo>
                  <a:pt x="9292" y="48584"/>
                  <a:pt x="7892" y="57919"/>
                  <a:pt x="15055" y="62348"/>
                </a:cubicBezTo>
                <a:cubicBezTo>
                  <a:pt x="15864" y="62843"/>
                  <a:pt x="16864" y="62786"/>
                  <a:pt x="17674" y="62348"/>
                </a:cubicBezTo>
                <a:cubicBezTo>
                  <a:pt x="25989" y="57881"/>
                  <a:pt x="23684" y="46298"/>
                  <a:pt x="22703" y="38574"/>
                </a:cubicBezTo>
                <a:cubicBezTo>
                  <a:pt x="21198" y="26848"/>
                  <a:pt x="18226" y="15600"/>
                  <a:pt x="13845" y="4636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4" name="Google Shape;1194;p8"/>
          <p:cNvSpPr/>
          <p:nvPr/>
        </p:nvSpPr>
        <p:spPr>
          <a:xfrm>
            <a:off x="8450143" y="6207998"/>
            <a:ext cx="23039" cy="108462"/>
          </a:xfrm>
          <a:custGeom>
            <a:avLst/>
            <a:gdLst/>
            <a:ahLst/>
            <a:cxnLst/>
            <a:rect l="l" t="t" r="r" b="b"/>
            <a:pathLst>
              <a:path w="23039" h="108462" extrusionOk="0">
                <a:moveTo>
                  <a:pt x="14419" y="3101"/>
                </a:moveTo>
                <a:cubicBezTo>
                  <a:pt x="9123" y="20313"/>
                  <a:pt x="4980" y="37839"/>
                  <a:pt x="2675" y="55699"/>
                </a:cubicBezTo>
                <a:cubicBezTo>
                  <a:pt x="493" y="72539"/>
                  <a:pt x="-2792" y="90741"/>
                  <a:pt x="4408" y="106590"/>
                </a:cubicBezTo>
                <a:cubicBezTo>
                  <a:pt x="5866" y="109791"/>
                  <a:pt x="10399" y="108486"/>
                  <a:pt x="11342" y="105686"/>
                </a:cubicBezTo>
                <a:cubicBezTo>
                  <a:pt x="16495" y="90446"/>
                  <a:pt x="13743" y="73444"/>
                  <a:pt x="14857" y="57442"/>
                </a:cubicBezTo>
                <a:cubicBezTo>
                  <a:pt x="16086" y="39858"/>
                  <a:pt x="18687" y="22551"/>
                  <a:pt x="22887" y="5435"/>
                </a:cubicBezTo>
                <a:cubicBezTo>
                  <a:pt x="24249" y="-71"/>
                  <a:pt x="16086" y="-2309"/>
                  <a:pt x="14419" y="3101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5" name="Google Shape;1195;p8"/>
          <p:cNvSpPr/>
          <p:nvPr/>
        </p:nvSpPr>
        <p:spPr>
          <a:xfrm>
            <a:off x="8416014" y="6200931"/>
            <a:ext cx="23091" cy="122208"/>
          </a:xfrm>
          <a:custGeom>
            <a:avLst/>
            <a:gdLst/>
            <a:ahLst/>
            <a:cxnLst/>
            <a:rect l="l" t="t" r="r" b="b"/>
            <a:pathLst>
              <a:path w="23091" h="122208" extrusionOk="0">
                <a:moveTo>
                  <a:pt x="20259" y="62299"/>
                </a:moveTo>
                <a:cubicBezTo>
                  <a:pt x="18040" y="42173"/>
                  <a:pt x="14001" y="22361"/>
                  <a:pt x="8267" y="2949"/>
                </a:cubicBezTo>
                <a:cubicBezTo>
                  <a:pt x="6743" y="-2214"/>
                  <a:pt x="-1296" y="-42"/>
                  <a:pt x="180" y="5178"/>
                </a:cubicBezTo>
                <a:cubicBezTo>
                  <a:pt x="5619" y="24447"/>
                  <a:pt x="9476" y="44097"/>
                  <a:pt x="11324" y="64042"/>
                </a:cubicBezTo>
                <a:cubicBezTo>
                  <a:pt x="12191" y="73329"/>
                  <a:pt x="12153" y="82702"/>
                  <a:pt x="12096" y="92027"/>
                </a:cubicBezTo>
                <a:cubicBezTo>
                  <a:pt x="12039" y="101104"/>
                  <a:pt x="10343" y="110553"/>
                  <a:pt x="12963" y="119345"/>
                </a:cubicBezTo>
                <a:cubicBezTo>
                  <a:pt x="13829" y="122269"/>
                  <a:pt x="18716" y="123554"/>
                  <a:pt x="20144" y="120278"/>
                </a:cubicBezTo>
                <a:cubicBezTo>
                  <a:pt x="23840" y="111791"/>
                  <a:pt x="23116" y="102895"/>
                  <a:pt x="22859" y="93779"/>
                </a:cubicBezTo>
                <a:cubicBezTo>
                  <a:pt x="22573" y="83235"/>
                  <a:pt x="21411" y="72767"/>
                  <a:pt x="20259" y="62299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6" name="Google Shape;1196;p8"/>
          <p:cNvSpPr/>
          <p:nvPr/>
        </p:nvSpPr>
        <p:spPr>
          <a:xfrm>
            <a:off x="8396882" y="6250450"/>
            <a:ext cx="23755" cy="62698"/>
          </a:xfrm>
          <a:custGeom>
            <a:avLst/>
            <a:gdLst/>
            <a:ahLst/>
            <a:cxnLst/>
            <a:rect l="l" t="t" r="r" b="b"/>
            <a:pathLst>
              <a:path w="23755" h="62698" extrusionOk="0">
                <a:moveTo>
                  <a:pt x="13845" y="4636"/>
                </a:moveTo>
                <a:cubicBezTo>
                  <a:pt x="10587" y="-3498"/>
                  <a:pt x="-2700" y="-79"/>
                  <a:pt x="491" y="8322"/>
                </a:cubicBezTo>
                <a:cubicBezTo>
                  <a:pt x="4539" y="18943"/>
                  <a:pt x="7453" y="29906"/>
                  <a:pt x="8568" y="41241"/>
                </a:cubicBezTo>
                <a:cubicBezTo>
                  <a:pt x="9292" y="48584"/>
                  <a:pt x="7892" y="57919"/>
                  <a:pt x="15055" y="62348"/>
                </a:cubicBezTo>
                <a:cubicBezTo>
                  <a:pt x="15864" y="62843"/>
                  <a:pt x="16864" y="62786"/>
                  <a:pt x="17674" y="62348"/>
                </a:cubicBezTo>
                <a:cubicBezTo>
                  <a:pt x="25989" y="57881"/>
                  <a:pt x="23684" y="46298"/>
                  <a:pt x="22703" y="38574"/>
                </a:cubicBezTo>
                <a:cubicBezTo>
                  <a:pt x="21208" y="26848"/>
                  <a:pt x="18226" y="15600"/>
                  <a:pt x="13845" y="4636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7" name="Google Shape;1197;p8"/>
          <p:cNvSpPr/>
          <p:nvPr/>
        </p:nvSpPr>
        <p:spPr>
          <a:xfrm>
            <a:off x="8749405" y="6055952"/>
            <a:ext cx="129739" cy="261800"/>
          </a:xfrm>
          <a:custGeom>
            <a:avLst/>
            <a:gdLst/>
            <a:ahLst/>
            <a:cxnLst/>
            <a:rect l="l" t="t" r="r" b="b"/>
            <a:pathLst>
              <a:path w="140735" h="261800" extrusionOk="0">
                <a:moveTo>
                  <a:pt x="132527" y="1453"/>
                </a:moveTo>
                <a:cubicBezTo>
                  <a:pt x="97952" y="35618"/>
                  <a:pt x="71482" y="74633"/>
                  <a:pt x="47822" y="116886"/>
                </a:cubicBezTo>
                <a:cubicBezTo>
                  <a:pt x="36373" y="137336"/>
                  <a:pt x="26819" y="159473"/>
                  <a:pt x="18866" y="181494"/>
                </a:cubicBezTo>
                <a:cubicBezTo>
                  <a:pt x="10541" y="204545"/>
                  <a:pt x="2140" y="229043"/>
                  <a:pt x="35" y="253580"/>
                </a:cubicBezTo>
                <a:cubicBezTo>
                  <a:pt x="-813" y="263447"/>
                  <a:pt x="14056" y="264714"/>
                  <a:pt x="16770" y="255846"/>
                </a:cubicBezTo>
                <a:cubicBezTo>
                  <a:pt x="23514" y="233815"/>
                  <a:pt x="27381" y="211041"/>
                  <a:pt x="34506" y="189057"/>
                </a:cubicBezTo>
                <a:cubicBezTo>
                  <a:pt x="41821" y="166492"/>
                  <a:pt x="50613" y="144785"/>
                  <a:pt x="60624" y="123296"/>
                </a:cubicBezTo>
                <a:cubicBezTo>
                  <a:pt x="80111" y="81424"/>
                  <a:pt x="108477" y="42458"/>
                  <a:pt x="139405" y="8329"/>
                </a:cubicBezTo>
                <a:cubicBezTo>
                  <a:pt x="143577" y="3710"/>
                  <a:pt x="137004" y="-2977"/>
                  <a:pt x="132527" y="1453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8" name="Google Shape;1198;p8"/>
          <p:cNvSpPr/>
          <p:nvPr/>
        </p:nvSpPr>
        <p:spPr>
          <a:xfrm>
            <a:off x="8726359" y="6196121"/>
            <a:ext cx="23046" cy="108462"/>
          </a:xfrm>
          <a:custGeom>
            <a:avLst/>
            <a:gdLst/>
            <a:ahLst/>
            <a:cxnLst/>
            <a:rect l="l" t="t" r="r" b="b"/>
            <a:pathLst>
              <a:path w="23046" h="108462" extrusionOk="0">
                <a:moveTo>
                  <a:pt x="14867" y="57441"/>
                </a:moveTo>
                <a:cubicBezTo>
                  <a:pt x="16096" y="39858"/>
                  <a:pt x="18696" y="22552"/>
                  <a:pt x="22896" y="5435"/>
                </a:cubicBezTo>
                <a:cubicBezTo>
                  <a:pt x="24249" y="-70"/>
                  <a:pt x="16086" y="-2309"/>
                  <a:pt x="14419" y="3101"/>
                </a:cubicBezTo>
                <a:cubicBezTo>
                  <a:pt x="9123" y="20313"/>
                  <a:pt x="4980" y="37839"/>
                  <a:pt x="2675" y="55699"/>
                </a:cubicBezTo>
                <a:cubicBezTo>
                  <a:pt x="494" y="72539"/>
                  <a:pt x="-2793" y="90741"/>
                  <a:pt x="4409" y="106591"/>
                </a:cubicBezTo>
                <a:cubicBezTo>
                  <a:pt x="5865" y="109791"/>
                  <a:pt x="10400" y="108486"/>
                  <a:pt x="11342" y="105686"/>
                </a:cubicBezTo>
                <a:cubicBezTo>
                  <a:pt x="16505" y="90446"/>
                  <a:pt x="13752" y="73434"/>
                  <a:pt x="14867" y="57441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9" name="Google Shape;1199;p8"/>
          <p:cNvSpPr/>
          <p:nvPr/>
        </p:nvSpPr>
        <p:spPr>
          <a:xfrm>
            <a:off x="8765409" y="6149976"/>
            <a:ext cx="109993" cy="179423"/>
          </a:xfrm>
          <a:custGeom>
            <a:avLst/>
            <a:gdLst/>
            <a:ahLst/>
            <a:cxnLst/>
            <a:rect l="l" t="t" r="r" b="b"/>
            <a:pathLst>
              <a:path w="109993" h="179423" extrusionOk="0">
                <a:moveTo>
                  <a:pt x="98479" y="2193"/>
                </a:moveTo>
                <a:cubicBezTo>
                  <a:pt x="75933" y="27253"/>
                  <a:pt x="55826" y="54475"/>
                  <a:pt x="38719" y="83536"/>
                </a:cubicBezTo>
                <a:cubicBezTo>
                  <a:pt x="29976" y="98385"/>
                  <a:pt x="22003" y="113683"/>
                  <a:pt x="14831" y="129342"/>
                </a:cubicBezTo>
                <a:cubicBezTo>
                  <a:pt x="8363" y="143468"/>
                  <a:pt x="48" y="159308"/>
                  <a:pt x="0" y="175167"/>
                </a:cubicBezTo>
                <a:cubicBezTo>
                  <a:pt x="-9" y="178510"/>
                  <a:pt x="4801" y="181082"/>
                  <a:pt x="7163" y="178129"/>
                </a:cubicBezTo>
                <a:cubicBezTo>
                  <a:pt x="16679" y="166233"/>
                  <a:pt x="21174" y="150431"/>
                  <a:pt x="27384" y="136676"/>
                </a:cubicBezTo>
                <a:cubicBezTo>
                  <a:pt x="34252" y="121456"/>
                  <a:pt x="41872" y="106577"/>
                  <a:pt x="50225" y="92118"/>
                </a:cubicBezTo>
                <a:cubicBezTo>
                  <a:pt x="66780" y="63448"/>
                  <a:pt x="86173" y="36607"/>
                  <a:pt x="108175" y="11880"/>
                </a:cubicBezTo>
                <a:cubicBezTo>
                  <a:pt x="114024" y="5327"/>
                  <a:pt x="104404" y="-4389"/>
                  <a:pt x="98479" y="2193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0" name="Google Shape;1200;p8"/>
          <p:cNvSpPr/>
          <p:nvPr/>
        </p:nvSpPr>
        <p:spPr>
          <a:xfrm>
            <a:off x="8455416" y="5958152"/>
            <a:ext cx="102236" cy="359505"/>
          </a:xfrm>
          <a:custGeom>
            <a:avLst/>
            <a:gdLst/>
            <a:ahLst/>
            <a:cxnLst/>
            <a:rect l="l" t="t" r="r" b="b"/>
            <a:pathLst>
              <a:path w="102236" h="359505" extrusionOk="0">
                <a:moveTo>
                  <a:pt x="85108" y="169385"/>
                </a:moveTo>
                <a:cubicBezTo>
                  <a:pt x="77621" y="139772"/>
                  <a:pt x="67820" y="110883"/>
                  <a:pt x="55885" y="82765"/>
                </a:cubicBezTo>
                <a:cubicBezTo>
                  <a:pt x="49894" y="68649"/>
                  <a:pt x="43436" y="54713"/>
                  <a:pt x="36330" y="41112"/>
                </a:cubicBezTo>
                <a:cubicBezTo>
                  <a:pt x="29291" y="27644"/>
                  <a:pt x="22195" y="13442"/>
                  <a:pt x="12108" y="2002"/>
                </a:cubicBezTo>
                <a:cubicBezTo>
                  <a:pt x="7650" y="-3046"/>
                  <a:pt x="-2142" y="2279"/>
                  <a:pt x="421" y="8803"/>
                </a:cubicBezTo>
                <a:cubicBezTo>
                  <a:pt x="5840" y="22576"/>
                  <a:pt x="13946" y="35178"/>
                  <a:pt x="20642" y="48380"/>
                </a:cubicBezTo>
                <a:cubicBezTo>
                  <a:pt x="27091" y="61086"/>
                  <a:pt x="33206" y="73964"/>
                  <a:pt x="38769" y="87089"/>
                </a:cubicBezTo>
                <a:cubicBezTo>
                  <a:pt x="50713" y="115255"/>
                  <a:pt x="60505" y="144439"/>
                  <a:pt x="68229" y="174034"/>
                </a:cubicBezTo>
                <a:cubicBezTo>
                  <a:pt x="83555" y="232765"/>
                  <a:pt x="91623" y="293724"/>
                  <a:pt x="90213" y="354437"/>
                </a:cubicBezTo>
                <a:cubicBezTo>
                  <a:pt x="90051" y="361257"/>
                  <a:pt x="100271" y="361133"/>
                  <a:pt x="100729" y="354437"/>
                </a:cubicBezTo>
                <a:cubicBezTo>
                  <a:pt x="104968" y="292191"/>
                  <a:pt x="100424" y="229917"/>
                  <a:pt x="85108" y="169385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1" name="Google Shape;1201;p8"/>
          <p:cNvSpPr/>
          <p:nvPr/>
        </p:nvSpPr>
        <p:spPr>
          <a:xfrm>
            <a:off x="8557598" y="6155138"/>
            <a:ext cx="47019" cy="166967"/>
          </a:xfrm>
          <a:custGeom>
            <a:avLst/>
            <a:gdLst/>
            <a:ahLst/>
            <a:cxnLst/>
            <a:rect l="l" t="t" r="r" b="b"/>
            <a:pathLst>
              <a:path w="47019" h="166967" extrusionOk="0">
                <a:moveTo>
                  <a:pt x="46925" y="6412"/>
                </a:moveTo>
                <a:cubicBezTo>
                  <a:pt x="47915" y="745"/>
                  <a:pt x="40905" y="-2541"/>
                  <a:pt x="37552" y="2459"/>
                </a:cubicBezTo>
                <a:cubicBezTo>
                  <a:pt x="30342" y="13222"/>
                  <a:pt x="26170" y="26891"/>
                  <a:pt x="22217" y="39149"/>
                </a:cubicBezTo>
                <a:cubicBezTo>
                  <a:pt x="17940" y="52437"/>
                  <a:pt x="14254" y="65886"/>
                  <a:pt x="11244" y="79517"/>
                </a:cubicBezTo>
                <a:cubicBezTo>
                  <a:pt x="5348" y="106291"/>
                  <a:pt x="1690" y="133523"/>
                  <a:pt x="14" y="160888"/>
                </a:cubicBezTo>
                <a:cubicBezTo>
                  <a:pt x="-481" y="169051"/>
                  <a:pt x="12035" y="168937"/>
                  <a:pt x="12664" y="160888"/>
                </a:cubicBezTo>
                <a:cubicBezTo>
                  <a:pt x="14749" y="134133"/>
                  <a:pt x="18854" y="107634"/>
                  <a:pt x="25141" y="81536"/>
                </a:cubicBezTo>
                <a:cubicBezTo>
                  <a:pt x="28132" y="69115"/>
                  <a:pt x="31475" y="56752"/>
                  <a:pt x="35266" y="44541"/>
                </a:cubicBezTo>
                <a:cubicBezTo>
                  <a:pt x="39153" y="32015"/>
                  <a:pt x="44658" y="19347"/>
                  <a:pt x="46925" y="641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2" name="Google Shape;1202;p8"/>
          <p:cNvSpPr/>
          <p:nvPr/>
        </p:nvSpPr>
        <p:spPr>
          <a:xfrm>
            <a:off x="8634368" y="6077639"/>
            <a:ext cx="77513" cy="251858"/>
          </a:xfrm>
          <a:custGeom>
            <a:avLst/>
            <a:gdLst/>
            <a:ahLst/>
            <a:cxnLst/>
            <a:rect l="l" t="t" r="r" b="b"/>
            <a:pathLst>
              <a:path w="77513" h="251858" extrusionOk="0">
                <a:moveTo>
                  <a:pt x="63852" y="3102"/>
                </a:moveTo>
                <a:cubicBezTo>
                  <a:pt x="13760" y="69395"/>
                  <a:pt x="-5604" y="151072"/>
                  <a:pt x="1378" y="233225"/>
                </a:cubicBezTo>
                <a:cubicBezTo>
                  <a:pt x="1959" y="240122"/>
                  <a:pt x="12550" y="240341"/>
                  <a:pt x="12293" y="233225"/>
                </a:cubicBezTo>
                <a:cubicBezTo>
                  <a:pt x="10884" y="193859"/>
                  <a:pt x="16474" y="153920"/>
                  <a:pt x="27809" y="115630"/>
                </a:cubicBezTo>
                <a:cubicBezTo>
                  <a:pt x="27962" y="115125"/>
                  <a:pt x="28667" y="115077"/>
                  <a:pt x="28886" y="115554"/>
                </a:cubicBezTo>
                <a:cubicBezTo>
                  <a:pt x="36944" y="133071"/>
                  <a:pt x="43983" y="150520"/>
                  <a:pt x="48164" y="169779"/>
                </a:cubicBezTo>
                <a:cubicBezTo>
                  <a:pt x="53460" y="194163"/>
                  <a:pt x="53394" y="219376"/>
                  <a:pt x="47993" y="243722"/>
                </a:cubicBezTo>
                <a:cubicBezTo>
                  <a:pt x="46183" y="251885"/>
                  <a:pt x="58575" y="255381"/>
                  <a:pt x="60575" y="247189"/>
                </a:cubicBezTo>
                <a:cubicBezTo>
                  <a:pt x="72034" y="200145"/>
                  <a:pt x="66681" y="139204"/>
                  <a:pt x="32010" y="102238"/>
                </a:cubicBezTo>
                <a:cubicBezTo>
                  <a:pt x="42887" y="69729"/>
                  <a:pt x="57889" y="38630"/>
                  <a:pt x="76263" y="10350"/>
                </a:cubicBezTo>
                <a:cubicBezTo>
                  <a:pt x="81426" y="2416"/>
                  <a:pt x="69281" y="-4080"/>
                  <a:pt x="63852" y="310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3" name="Google Shape;1203;p8"/>
          <p:cNvSpPr/>
          <p:nvPr/>
        </p:nvSpPr>
        <p:spPr>
          <a:xfrm>
            <a:off x="8603037" y="6209884"/>
            <a:ext cx="23091" cy="122211"/>
          </a:xfrm>
          <a:custGeom>
            <a:avLst/>
            <a:gdLst/>
            <a:ahLst/>
            <a:cxnLst/>
            <a:rect l="l" t="t" r="r" b="b"/>
            <a:pathLst>
              <a:path w="23091" h="122211" extrusionOk="0">
                <a:moveTo>
                  <a:pt x="20259" y="62299"/>
                </a:moveTo>
                <a:cubicBezTo>
                  <a:pt x="18039" y="42173"/>
                  <a:pt x="14001" y="22361"/>
                  <a:pt x="8267" y="2949"/>
                </a:cubicBezTo>
                <a:cubicBezTo>
                  <a:pt x="6743" y="-2214"/>
                  <a:pt x="-1296" y="-42"/>
                  <a:pt x="180" y="5178"/>
                </a:cubicBezTo>
                <a:cubicBezTo>
                  <a:pt x="5619" y="24447"/>
                  <a:pt x="9477" y="44097"/>
                  <a:pt x="11325" y="64042"/>
                </a:cubicBezTo>
                <a:cubicBezTo>
                  <a:pt x="12192" y="73329"/>
                  <a:pt x="12153" y="82702"/>
                  <a:pt x="12096" y="92027"/>
                </a:cubicBezTo>
                <a:cubicBezTo>
                  <a:pt x="12039" y="101104"/>
                  <a:pt x="10343" y="110553"/>
                  <a:pt x="12963" y="119345"/>
                </a:cubicBezTo>
                <a:cubicBezTo>
                  <a:pt x="13830" y="122278"/>
                  <a:pt x="18716" y="123554"/>
                  <a:pt x="20145" y="120278"/>
                </a:cubicBezTo>
                <a:cubicBezTo>
                  <a:pt x="23840" y="111791"/>
                  <a:pt x="23116" y="102904"/>
                  <a:pt x="22859" y="93779"/>
                </a:cubicBezTo>
                <a:cubicBezTo>
                  <a:pt x="22573" y="83235"/>
                  <a:pt x="21411" y="72777"/>
                  <a:pt x="20259" y="62299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4" name="Google Shape;1204;p8"/>
          <p:cNvSpPr/>
          <p:nvPr/>
        </p:nvSpPr>
        <p:spPr>
          <a:xfrm>
            <a:off x="8583906" y="6259417"/>
            <a:ext cx="23754" cy="62694"/>
          </a:xfrm>
          <a:custGeom>
            <a:avLst/>
            <a:gdLst/>
            <a:ahLst/>
            <a:cxnLst/>
            <a:rect l="l" t="t" r="r" b="b"/>
            <a:pathLst>
              <a:path w="23754" h="62694" extrusionOk="0">
                <a:moveTo>
                  <a:pt x="13845" y="4632"/>
                </a:moveTo>
                <a:cubicBezTo>
                  <a:pt x="10587" y="-3493"/>
                  <a:pt x="-2700" y="-83"/>
                  <a:pt x="491" y="8319"/>
                </a:cubicBezTo>
                <a:cubicBezTo>
                  <a:pt x="4539" y="18939"/>
                  <a:pt x="7453" y="29902"/>
                  <a:pt x="8568" y="41237"/>
                </a:cubicBezTo>
                <a:cubicBezTo>
                  <a:pt x="9292" y="48581"/>
                  <a:pt x="7892" y="57915"/>
                  <a:pt x="15055" y="62344"/>
                </a:cubicBezTo>
                <a:cubicBezTo>
                  <a:pt x="15864" y="62840"/>
                  <a:pt x="16864" y="62782"/>
                  <a:pt x="17674" y="62344"/>
                </a:cubicBezTo>
                <a:cubicBezTo>
                  <a:pt x="25989" y="57877"/>
                  <a:pt x="23684" y="46295"/>
                  <a:pt x="22703" y="38570"/>
                </a:cubicBezTo>
                <a:cubicBezTo>
                  <a:pt x="21208" y="26844"/>
                  <a:pt x="18236" y="15586"/>
                  <a:pt x="13845" y="4632"/>
                </a:cubicBezTo>
                <a:close/>
              </a:path>
            </a:pathLst>
          </a:custGeom>
          <a:solidFill>
            <a:srgbClr val="94A03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49899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75683" cy="6848742"/>
          </a:xfrm>
          <a:prstGeom prst="rect">
            <a:avLst/>
          </a:prstGeom>
          <a:solidFill>
            <a:srgbClr val="3E3729"/>
          </a:solidFill>
          <a:ln>
            <a:solidFill>
              <a:srgbClr val="72664A"/>
            </a:solidFill>
          </a:ln>
        </p:spPr>
      </p:pic>
    </p:spTree>
    <p:extLst>
      <p:ext uri="{BB962C8B-B14F-4D97-AF65-F5344CB8AC3E}">
        <p14:creationId xmlns:p14="http://schemas.microsoft.com/office/powerpoint/2010/main" val="4221300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f7d667c686_0_0"/>
          <p:cNvSpPr txBox="1"/>
          <p:nvPr/>
        </p:nvSpPr>
        <p:spPr>
          <a:xfrm>
            <a:off x="261041" y="1991358"/>
            <a:ext cx="11750100" cy="18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eorgia"/>
              <a:buAutoNum type="arabicPeriod"/>
            </a:pPr>
            <a:r>
              <a:rPr lang="ru-RU" sz="4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Подобрать </a:t>
            </a:r>
            <a:r>
              <a:rPr lang="ru-RU" sz="4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изображения к слайдам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None/>
            </a:pPr>
            <a:r>
              <a:rPr lang="ru-RU" sz="4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2. </a:t>
            </a:r>
            <a:r>
              <a:rPr lang="ru-RU" sz="4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Стилизовать изображения и текст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g1f7d667c686_0_0"/>
          <p:cNvSpPr txBox="1"/>
          <p:nvPr/>
        </p:nvSpPr>
        <p:spPr>
          <a:xfrm>
            <a:off x="4063717" y="0"/>
            <a:ext cx="40647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ru-RU" sz="5400" b="1" i="0" u="sng" strike="noStrike" cap="none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Задание </a:t>
            </a:r>
            <a:r>
              <a:rPr lang="ru-RU" sz="5400" b="1" u="sng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3</a:t>
            </a:r>
            <a:endParaRPr sz="1400" b="1" i="0" u="sng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8"/>
          <p:cNvSpPr txBox="1">
            <a:spLocks noGrp="1"/>
          </p:cNvSpPr>
          <p:nvPr>
            <p:ph type="subTitle" idx="1"/>
          </p:nvPr>
        </p:nvSpPr>
        <p:spPr>
          <a:xfrm>
            <a:off x="306916" y="360955"/>
            <a:ext cx="11551709" cy="6297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 sz="3200" b="1" dirty="0"/>
              <a:t>Информационная революция </a:t>
            </a:r>
            <a:r>
              <a:rPr lang="ru-RU" sz="3200" dirty="0"/>
              <a:t>начинается в середине 50-х годов ХХ века в США и с начала 60-х годов перекидывается в Западную Европу и Японию.</a:t>
            </a:r>
            <a:endParaRPr dirty="0"/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 sz="3200" b="1" dirty="0"/>
              <a:t>Информационная революция  </a:t>
            </a:r>
            <a:r>
              <a:rPr lang="ru-RU" sz="3200" dirty="0"/>
              <a:t>- ответ на достижение индустриальной цивилизации своего пика – возникновения </a:t>
            </a:r>
            <a:r>
              <a:rPr lang="ru-RU" sz="3200" b="1" i="1" dirty="0"/>
              <a:t>общества массового потребления – </a:t>
            </a:r>
            <a:r>
              <a:rPr lang="ru-RU" sz="3200" dirty="0"/>
              <a:t>технологическая возможность произвести любой товар в любом количестве</a:t>
            </a:r>
            <a:endParaRPr dirty="0"/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ru-RU" sz="3200" dirty="0"/>
              <a:t>Главная новая возникающая потребность человека – </a:t>
            </a:r>
            <a:r>
              <a:rPr lang="ru-RU" sz="3200" b="1" i="1" dirty="0"/>
              <a:t>ИНДИВИДУАЛИЗАЦИЯ (</a:t>
            </a:r>
            <a:r>
              <a:rPr lang="ru-RU" sz="3200" dirty="0"/>
              <a:t>которая была всегда – но удовлетворить ее было </a:t>
            </a:r>
            <a:r>
              <a:rPr lang="ru-RU" sz="3200" b="1" i="1" dirty="0"/>
              <a:t>– НЕВОЗМОЖНО)</a:t>
            </a:r>
            <a:endParaRPr dirty="0"/>
          </a:p>
          <a:p>
            <a:pPr marL="45720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sz="2000" b="1" i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2"/>
          <a:stretch/>
        </p:blipFill>
        <p:spPr>
          <a:xfrm>
            <a:off x="1" y="0"/>
            <a:ext cx="6096000" cy="6858000"/>
          </a:xfrm>
          <a:prstGeom prst="rect">
            <a:avLst/>
          </a:prstGeom>
          <a:solidFill>
            <a:srgbClr val="936249"/>
          </a:solidFill>
        </p:spPr>
      </p:pic>
      <p:sp>
        <p:nvSpPr>
          <p:cNvPr id="5" name="Прямоугольник 4"/>
          <p:cNvSpPr/>
          <p:nvPr/>
        </p:nvSpPr>
        <p:spPr>
          <a:xfrm>
            <a:off x="6096000" y="0"/>
            <a:ext cx="6111088" cy="6858000"/>
          </a:xfrm>
          <a:prstGeom prst="rect">
            <a:avLst/>
          </a:prstGeom>
          <a:solidFill>
            <a:srgbClr val="EDE4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6536602" y="649744"/>
            <a:ext cx="66301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70A5A2"/>
                </a:solidFill>
                <a:latin typeface="Bahnschrift Light SemiCondensed" panose="020B0502040204020203" pitchFamily="34" charset="0"/>
              </a:rPr>
              <a:t>Информационная</a:t>
            </a:r>
          </a:p>
          <a:p>
            <a:r>
              <a:rPr lang="ru-RU" sz="4400" b="1" dirty="0">
                <a:solidFill>
                  <a:srgbClr val="70A5A2"/>
                </a:solidFill>
                <a:latin typeface="Bahnschrift Light SemiCondensed" panose="020B0502040204020203" pitchFamily="34" charset="0"/>
              </a:rPr>
              <a:t>революция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36601" y="2238326"/>
            <a:ext cx="5446291" cy="3236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ru-RU" sz="2800" dirty="0">
                <a:latin typeface="Bahnschrift Light SemiCondensed" panose="020B0502040204020203" pitchFamily="34" charset="0"/>
              </a:rPr>
              <a:t>Индустриальный </a:t>
            </a:r>
            <a:r>
              <a:rPr lang="ru-RU" sz="2800" b="1" dirty="0">
                <a:solidFill>
                  <a:srgbClr val="936249"/>
                </a:solidFill>
                <a:latin typeface="Bahnschrift Light SemiCondensed" panose="020B0502040204020203" pitchFamily="34" charset="0"/>
              </a:rPr>
              <a:t>пик</a:t>
            </a:r>
          </a:p>
          <a:p>
            <a:pPr lvl="1">
              <a:lnSpc>
                <a:spcPct val="150000"/>
              </a:lnSpc>
            </a:pPr>
            <a:r>
              <a:rPr lang="ru-RU" sz="2800" b="1" dirty="0">
                <a:solidFill>
                  <a:srgbClr val="936249"/>
                </a:solidFill>
                <a:latin typeface="Bahnschrift Light SemiCondensed" panose="020B0502040204020203" pitchFamily="34" charset="0"/>
              </a:rPr>
              <a:t>Общество массового потребления</a:t>
            </a:r>
          </a:p>
          <a:p>
            <a:pPr lvl="1">
              <a:lnSpc>
                <a:spcPct val="150000"/>
              </a:lnSpc>
            </a:pPr>
            <a:endParaRPr lang="ru-RU" sz="2800" b="1" i="1" dirty="0">
              <a:solidFill>
                <a:srgbClr val="6DA7A6"/>
              </a:solidFill>
              <a:latin typeface="Bahnschrift Light SemiCondensed" panose="020B0502040204020203" pitchFamily="34" charset="0"/>
            </a:endParaRPr>
          </a:p>
          <a:p>
            <a:pPr lvl="1">
              <a:lnSpc>
                <a:spcPct val="150000"/>
              </a:lnSpc>
            </a:pPr>
            <a:r>
              <a:rPr lang="ru-RU" sz="28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Феномен </a:t>
            </a:r>
            <a:r>
              <a:rPr lang="ru-RU" sz="2800" b="1" dirty="0">
                <a:solidFill>
                  <a:srgbClr val="936249"/>
                </a:solidFill>
                <a:latin typeface="Bahnschrift Light SemiCondensed" panose="020B0502040204020203" pitchFamily="34" charset="0"/>
              </a:rPr>
              <a:t>индивидуализации</a:t>
            </a:r>
            <a:endParaRPr lang="ru-RU" sz="2800" dirty="0">
              <a:solidFill>
                <a:srgbClr val="936249"/>
              </a:solidFill>
              <a:latin typeface="Bahnschrift Light SemiCondensed" panose="020B0502040204020203" pitchFamily="34" charset="0"/>
            </a:endParaRPr>
          </a:p>
          <a:p>
            <a:pPr lvl="1">
              <a:lnSpc>
                <a:spcPct val="150000"/>
              </a:lnSpc>
            </a:pPr>
            <a:r>
              <a:rPr lang="ru-RU" sz="2800" b="1" i="1" dirty="0">
                <a:latin typeface="Bahnschrift Light SemiCondensed" panose="020B0502040204020203" pitchFamily="34" charset="0"/>
              </a:rPr>
              <a:t> </a:t>
            </a:r>
            <a:endParaRPr lang="ru-RU" sz="2800" dirty="0">
              <a:latin typeface="Bahnschrift Light SemiCondensed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0FEA97-761F-E45E-59CA-E325C5250070}"/>
              </a:ext>
            </a:extLst>
          </p:cNvPr>
          <p:cNvSpPr txBox="1"/>
          <p:nvPr/>
        </p:nvSpPr>
        <p:spPr>
          <a:xfrm>
            <a:off x="6536600" y="3474177"/>
            <a:ext cx="4935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latin typeface="Bahnschrift Light SemiCondensed" panose="020B0502040204020203" pitchFamily="34" charset="0"/>
              </a:rPr>
              <a:t>технологическая возможность произвести любой товар в любом количестве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2280751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f7d667c686_0_81"/>
          <p:cNvSpPr txBox="1"/>
          <p:nvPr/>
        </p:nvSpPr>
        <p:spPr>
          <a:xfrm>
            <a:off x="261041" y="1991358"/>
            <a:ext cx="11750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Georgia"/>
              <a:buAutoNum type="arabicPeriod"/>
            </a:pPr>
            <a:r>
              <a:rPr lang="ru-RU" sz="4400" b="0" i="0" u="none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ru-RU" sz="4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Повторить технику работы с картинками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1f7d667c686_0_81"/>
          <p:cNvSpPr txBox="1"/>
          <p:nvPr/>
        </p:nvSpPr>
        <p:spPr>
          <a:xfrm>
            <a:off x="4063717" y="0"/>
            <a:ext cx="40647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ru-RU" sz="5400" b="1" i="0" u="sng" strike="noStrike" cap="non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Задание </a:t>
            </a:r>
            <a:r>
              <a:rPr lang="ru-RU" sz="5400" b="1" u="sng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4</a:t>
            </a:r>
            <a:endParaRPr sz="1400" b="1" i="0" u="sng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0160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9A5A1D-977D-FCDC-ACA6-54CBECE16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8E2E8D3-539B-DEA0-5317-182F517483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Google Shape;108;p3">
            <a:extLst>
              <a:ext uri="{FF2B5EF4-FFF2-40B4-BE49-F238E27FC236}">
                <a16:creationId xmlns:a16="http://schemas.microsoft.com/office/drawing/2014/main" id="{0B42F630-C308-FF0F-D071-191EDC54446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133BC16-5872-4F60-FFE1-B68A2849120E}"/>
              </a:ext>
            </a:extLst>
          </p:cNvPr>
          <p:cNvSpPr/>
          <p:nvPr/>
        </p:nvSpPr>
        <p:spPr>
          <a:xfrm>
            <a:off x="0" y="0"/>
            <a:ext cx="7044906" cy="6875253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7044906"/>
              <a:gd name="connsiteY0" fmla="*/ 0 h 6858000"/>
              <a:gd name="connsiteX1" fmla="*/ 7044906 w 7044906"/>
              <a:gd name="connsiteY1" fmla="*/ 0 h 6858000"/>
              <a:gd name="connsiteX2" fmla="*/ 6096000 w 7044906"/>
              <a:gd name="connsiteY2" fmla="*/ 6858000 h 6858000"/>
              <a:gd name="connsiteX3" fmla="*/ 0 w 7044906"/>
              <a:gd name="connsiteY3" fmla="*/ 6858000 h 6858000"/>
              <a:gd name="connsiteX4" fmla="*/ 0 w 7044906"/>
              <a:gd name="connsiteY4" fmla="*/ 0 h 6858000"/>
              <a:gd name="connsiteX0" fmla="*/ 0 w 7044906"/>
              <a:gd name="connsiteY0" fmla="*/ 0 h 6875253"/>
              <a:gd name="connsiteX1" fmla="*/ 7044906 w 7044906"/>
              <a:gd name="connsiteY1" fmla="*/ 0 h 6875253"/>
              <a:gd name="connsiteX2" fmla="*/ 4836543 w 7044906"/>
              <a:gd name="connsiteY2" fmla="*/ 6875253 h 6875253"/>
              <a:gd name="connsiteX3" fmla="*/ 0 w 7044906"/>
              <a:gd name="connsiteY3" fmla="*/ 6858000 h 6875253"/>
              <a:gd name="connsiteX4" fmla="*/ 0 w 7044906"/>
              <a:gd name="connsiteY4" fmla="*/ 0 h 6875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44906" h="6875253">
                <a:moveTo>
                  <a:pt x="0" y="0"/>
                </a:moveTo>
                <a:lnTo>
                  <a:pt x="7044906" y="0"/>
                </a:lnTo>
                <a:lnTo>
                  <a:pt x="4836543" y="6875253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71000"/>
            </a:schemeClr>
          </a:solidFill>
          <a:ln>
            <a:noFill/>
          </a:ln>
          <a:effectLst>
            <a:outerShdw blurRad="482600" dist="38100" dir="2700000" sx="104000" sy="104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349BD39-94E0-67ED-4062-1306E1F8B22F}"/>
              </a:ext>
            </a:extLst>
          </p:cNvPr>
          <p:cNvSpPr/>
          <p:nvPr/>
        </p:nvSpPr>
        <p:spPr>
          <a:xfrm>
            <a:off x="0" y="0"/>
            <a:ext cx="12192000" cy="333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503D7A0-A683-733F-A8AC-8DF058315FE6}"/>
              </a:ext>
            </a:extLst>
          </p:cNvPr>
          <p:cNvSpPr/>
          <p:nvPr/>
        </p:nvSpPr>
        <p:spPr>
          <a:xfrm>
            <a:off x="0" y="6524625"/>
            <a:ext cx="12192000" cy="333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BC4EC8F-EA79-76CF-1294-9F263F3D2081}"/>
              </a:ext>
            </a:extLst>
          </p:cNvPr>
          <p:cNvSpPr/>
          <p:nvPr/>
        </p:nvSpPr>
        <p:spPr>
          <a:xfrm>
            <a:off x="0" y="166687"/>
            <a:ext cx="300038" cy="65389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FB42826-7E39-2DB1-B9DC-E276FC5C6F6E}"/>
              </a:ext>
            </a:extLst>
          </p:cNvPr>
          <p:cNvSpPr/>
          <p:nvPr/>
        </p:nvSpPr>
        <p:spPr>
          <a:xfrm>
            <a:off x="11887200" y="319086"/>
            <a:ext cx="300038" cy="65389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D3BDE26-A122-7DDB-7826-1C7FF6BF44BD}"/>
              </a:ext>
            </a:extLst>
          </p:cNvPr>
          <p:cNvSpPr/>
          <p:nvPr/>
        </p:nvSpPr>
        <p:spPr>
          <a:xfrm>
            <a:off x="11109960" y="333375"/>
            <a:ext cx="782002" cy="315912"/>
          </a:xfrm>
          <a:prstGeom prst="rect">
            <a:avLst/>
          </a:prstGeom>
          <a:solidFill>
            <a:srgbClr val="5B5B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FC89F6-8AF6-ED9B-4300-3E2F4BE0F43E}"/>
              </a:ext>
            </a:extLst>
          </p:cNvPr>
          <p:cNvSpPr txBox="1"/>
          <p:nvPr/>
        </p:nvSpPr>
        <p:spPr>
          <a:xfrm>
            <a:off x="11353800" y="333375"/>
            <a:ext cx="152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Aptos" panose="020B0004020202020204" pitchFamily="34" charset="0"/>
              </a:rPr>
              <a:t>10</a:t>
            </a:r>
            <a:endParaRPr lang="ru-RU" sz="16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F8220A-69EA-2F06-839B-C102248AE3F1}"/>
              </a:ext>
            </a:extLst>
          </p:cNvPr>
          <p:cNvSpPr txBox="1"/>
          <p:nvPr/>
        </p:nvSpPr>
        <p:spPr>
          <a:xfrm>
            <a:off x="1154646" y="1043732"/>
            <a:ext cx="66675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333C3B"/>
                </a:solidFill>
                <a:latin typeface="Arial Black" panose="020B0A04020102020204" pitchFamily="34" charset="0"/>
              </a:rPr>
              <a:t>SLIDE </a:t>
            </a:r>
          </a:p>
          <a:p>
            <a:r>
              <a:rPr lang="en-US" sz="3200" b="1" dirty="0">
                <a:solidFill>
                  <a:srgbClr val="333C3B"/>
                </a:solidFill>
                <a:latin typeface="Arial Black" panose="020B0A04020102020204" pitchFamily="34" charset="0"/>
              </a:rPr>
              <a:t>SLIDE </a:t>
            </a:r>
            <a:r>
              <a:rPr lang="en-US" sz="3200" b="1" dirty="0" err="1">
                <a:solidFill>
                  <a:srgbClr val="333C3B"/>
                </a:solidFill>
                <a:latin typeface="Arial Black" panose="020B0A04020102020204" pitchFamily="34" charset="0"/>
              </a:rPr>
              <a:t>SLIDE</a:t>
            </a:r>
            <a:endParaRPr lang="ru-RU" sz="3200" b="1" dirty="0">
              <a:solidFill>
                <a:srgbClr val="333C3B"/>
              </a:solidFill>
              <a:latin typeface="Arial Black" panose="020B0A04020102020204" pitchFamily="34" charset="0"/>
            </a:endParaRPr>
          </a:p>
          <a:p>
            <a:endParaRPr lang="ru-RU" sz="3200" b="1" dirty="0">
              <a:solidFill>
                <a:srgbClr val="333C3B"/>
              </a:solidFill>
              <a:latin typeface="Arial Black" panose="020B0A04020102020204" pitchFamily="34" charset="0"/>
            </a:endParaRPr>
          </a:p>
          <a:p>
            <a:endParaRPr lang="ru-RU" sz="3200" b="1" dirty="0">
              <a:solidFill>
                <a:srgbClr val="333C3B"/>
              </a:solidFill>
              <a:latin typeface="Arial Black" panose="020B0A040201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954BFC-45F4-84AF-4AE4-533FF9C7F7DF}"/>
              </a:ext>
            </a:extLst>
          </p:cNvPr>
          <p:cNvSpPr txBox="1"/>
          <p:nvPr/>
        </p:nvSpPr>
        <p:spPr>
          <a:xfrm>
            <a:off x="1189732" y="2829560"/>
            <a:ext cx="2987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Slide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slide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endParaRPr lang="ru-RU" sz="1600" dirty="0">
              <a:solidFill>
                <a:srgbClr val="31393B"/>
              </a:solidFill>
              <a:latin typeface="Aptos" panose="020B0004020202020204" pitchFamily="34" charset="0"/>
            </a:endParaRPr>
          </a:p>
          <a:p>
            <a:endParaRPr lang="ru-RU" sz="1600" dirty="0">
              <a:solidFill>
                <a:srgbClr val="31393B"/>
              </a:solidFill>
              <a:latin typeface="Aptos" panose="020B0004020202020204" pitchFamily="34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D7A97E3-3D5B-40A3-9976-FE3A0A069755}"/>
              </a:ext>
            </a:extLst>
          </p:cNvPr>
          <p:cNvSpPr/>
          <p:nvPr/>
        </p:nvSpPr>
        <p:spPr>
          <a:xfrm>
            <a:off x="1271588" y="2420938"/>
            <a:ext cx="502920" cy="60960"/>
          </a:xfrm>
          <a:prstGeom prst="rect">
            <a:avLst/>
          </a:prstGeom>
          <a:solidFill>
            <a:srgbClr val="A6AA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0FCE6A01-7E14-8CB5-210F-1B1AFB09C1F4}"/>
              </a:ext>
            </a:extLst>
          </p:cNvPr>
          <p:cNvSpPr/>
          <p:nvPr/>
        </p:nvSpPr>
        <p:spPr>
          <a:xfrm>
            <a:off x="1271588" y="3937049"/>
            <a:ext cx="2911174" cy="45719"/>
          </a:xfrm>
          <a:prstGeom prst="rect">
            <a:avLst/>
          </a:prstGeom>
          <a:solidFill>
            <a:srgbClr val="3139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65C33072-CBC4-9E14-75F2-E018062D1C12}"/>
              </a:ext>
            </a:extLst>
          </p:cNvPr>
          <p:cNvSpPr/>
          <p:nvPr/>
        </p:nvSpPr>
        <p:spPr>
          <a:xfrm>
            <a:off x="3208959" y="3937049"/>
            <a:ext cx="976184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273439A7-E515-DA4B-8E36-A27686E89B4B}"/>
              </a:ext>
            </a:extLst>
          </p:cNvPr>
          <p:cNvSpPr/>
          <p:nvPr/>
        </p:nvSpPr>
        <p:spPr>
          <a:xfrm>
            <a:off x="3117889" y="3896272"/>
            <a:ext cx="160636" cy="169286"/>
          </a:xfrm>
          <a:prstGeom prst="ellipse">
            <a:avLst/>
          </a:prstGeom>
          <a:solidFill>
            <a:srgbClr val="3139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2CEB61-AAE2-ECA7-23A8-4EF02C376D44}"/>
              </a:ext>
            </a:extLst>
          </p:cNvPr>
          <p:cNvSpPr txBox="1"/>
          <p:nvPr/>
        </p:nvSpPr>
        <p:spPr>
          <a:xfrm>
            <a:off x="2984156" y="3588495"/>
            <a:ext cx="766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ptos" panose="020B0004020202020204" pitchFamily="34" charset="0"/>
              </a:rPr>
              <a:t>68%</a:t>
            </a:r>
            <a:endParaRPr lang="ru-RU" sz="1600" dirty="0">
              <a:latin typeface="Aptos" panose="020B00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4E4D108-8DA1-C23A-0241-D94C9DEEFB91}"/>
              </a:ext>
            </a:extLst>
          </p:cNvPr>
          <p:cNvSpPr txBox="1"/>
          <p:nvPr/>
        </p:nvSpPr>
        <p:spPr>
          <a:xfrm>
            <a:off x="1166092" y="4034264"/>
            <a:ext cx="2421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Slide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r>
              <a:rPr lang="en-US" sz="1600" dirty="0">
                <a:solidFill>
                  <a:srgbClr val="31393B"/>
                </a:solidFill>
                <a:latin typeface="Aptos" panose="020B0004020202020204" pitchFamily="34" charset="0"/>
              </a:rPr>
              <a:t> </a:t>
            </a:r>
            <a:r>
              <a:rPr lang="en-US" sz="1600" dirty="0" err="1">
                <a:solidFill>
                  <a:srgbClr val="31393B"/>
                </a:solidFill>
                <a:latin typeface="Aptos" panose="020B0004020202020204" pitchFamily="34" charset="0"/>
              </a:rPr>
              <a:t>slide</a:t>
            </a:r>
            <a:endParaRPr lang="ru-RU" sz="1600" dirty="0">
              <a:solidFill>
                <a:srgbClr val="31393B"/>
              </a:solidFill>
              <a:latin typeface="Aptos" panose="020B0004020202020204" pitchFamily="34" charset="0"/>
            </a:endParaRPr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8907954-03FB-CF76-BB59-FFEB90B5AA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3E434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271588" y="4563169"/>
            <a:ext cx="366711" cy="366711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CF14D020-F88E-11B0-0674-9182604363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3E434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240531" y="5277542"/>
            <a:ext cx="366711" cy="36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1018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8084</TotalTime>
  <Words>170</Words>
  <Application>Microsoft Office PowerPoint</Application>
  <PresentationFormat>Широкоэкранный</PresentationFormat>
  <Paragraphs>53</Paragraphs>
  <Slides>14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Aptos</vt:lpstr>
      <vt:lpstr>Arial</vt:lpstr>
      <vt:lpstr>Arial Black</vt:lpstr>
      <vt:lpstr>Bahnschrift</vt:lpstr>
      <vt:lpstr>Bahnschrift Light SemiCondensed</vt:lpstr>
      <vt:lpstr>Calibri</vt:lpstr>
      <vt:lpstr>Georgia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Ника Воробьёва</dc:creator>
  <cp:lastModifiedBy>Anel Amangeldinova</cp:lastModifiedBy>
  <cp:revision>11</cp:revision>
  <dcterms:created xsi:type="dcterms:W3CDTF">2020-10-23T18:11:42Z</dcterms:created>
  <dcterms:modified xsi:type="dcterms:W3CDTF">2024-05-01T11:29:00Z</dcterms:modified>
</cp:coreProperties>
</file>